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3" r:id="rId1"/>
  </p:sldMasterIdLst>
  <p:notesMasterIdLst>
    <p:notesMasterId r:id="rId93"/>
  </p:notesMasterIdLst>
  <p:sldIdLst>
    <p:sldId id="347" r:id="rId2"/>
    <p:sldId id="348" r:id="rId3"/>
    <p:sldId id="257" r:id="rId4"/>
    <p:sldId id="258" r:id="rId5"/>
    <p:sldId id="259" r:id="rId6"/>
    <p:sldId id="260" r:id="rId7"/>
    <p:sldId id="349" r:id="rId8"/>
    <p:sldId id="363" r:id="rId9"/>
    <p:sldId id="364" r:id="rId10"/>
    <p:sldId id="365" r:id="rId11"/>
    <p:sldId id="362" r:id="rId12"/>
    <p:sldId id="350" r:id="rId13"/>
    <p:sldId id="351" r:id="rId14"/>
    <p:sldId id="352" r:id="rId15"/>
    <p:sldId id="353" r:id="rId16"/>
    <p:sldId id="354" r:id="rId17"/>
    <p:sldId id="355" r:id="rId18"/>
    <p:sldId id="356" r:id="rId19"/>
    <p:sldId id="357" r:id="rId20"/>
    <p:sldId id="358" r:id="rId21"/>
    <p:sldId id="359" r:id="rId22"/>
    <p:sldId id="360" r:id="rId23"/>
    <p:sldId id="361" r:id="rId24"/>
    <p:sldId id="261" r:id="rId25"/>
    <p:sldId id="262" r:id="rId26"/>
    <p:sldId id="263" r:id="rId27"/>
    <p:sldId id="264" r:id="rId28"/>
    <p:sldId id="265" r:id="rId29"/>
    <p:sldId id="266" r:id="rId30"/>
    <p:sldId id="267" r:id="rId31"/>
    <p:sldId id="268" r:id="rId32"/>
    <p:sldId id="269" r:id="rId33"/>
    <p:sldId id="270" r:id="rId34"/>
    <p:sldId id="271" r:id="rId35"/>
    <p:sldId id="272" r:id="rId36"/>
    <p:sldId id="273" r:id="rId37"/>
    <p:sldId id="274" r:id="rId38"/>
    <p:sldId id="275" r:id="rId39"/>
    <p:sldId id="276" r:id="rId40"/>
    <p:sldId id="277" r:id="rId41"/>
    <p:sldId id="278" r:id="rId42"/>
    <p:sldId id="279" r:id="rId43"/>
    <p:sldId id="280" r:id="rId44"/>
    <p:sldId id="281" r:id="rId45"/>
    <p:sldId id="282" r:id="rId46"/>
    <p:sldId id="283" r:id="rId47"/>
    <p:sldId id="284" r:id="rId48"/>
    <p:sldId id="285" r:id="rId49"/>
    <p:sldId id="286" r:id="rId50"/>
    <p:sldId id="287" r:id="rId51"/>
    <p:sldId id="288" r:id="rId52"/>
    <p:sldId id="289" r:id="rId53"/>
    <p:sldId id="290" r:id="rId54"/>
    <p:sldId id="291" r:id="rId55"/>
    <p:sldId id="292" r:id="rId56"/>
    <p:sldId id="293" r:id="rId57"/>
    <p:sldId id="294" r:id="rId58"/>
    <p:sldId id="295" r:id="rId59"/>
    <p:sldId id="296" r:id="rId60"/>
    <p:sldId id="297" r:id="rId61"/>
    <p:sldId id="298" r:id="rId62"/>
    <p:sldId id="299" r:id="rId63"/>
    <p:sldId id="300" r:id="rId64"/>
    <p:sldId id="301" r:id="rId65"/>
    <p:sldId id="302" r:id="rId66"/>
    <p:sldId id="303" r:id="rId67"/>
    <p:sldId id="304" r:id="rId68"/>
    <p:sldId id="305" r:id="rId69"/>
    <p:sldId id="306" r:id="rId70"/>
    <p:sldId id="307" r:id="rId71"/>
    <p:sldId id="308" r:id="rId72"/>
    <p:sldId id="309" r:id="rId73"/>
    <p:sldId id="310" r:id="rId74"/>
    <p:sldId id="311" r:id="rId75"/>
    <p:sldId id="312" r:id="rId76"/>
    <p:sldId id="313" r:id="rId77"/>
    <p:sldId id="314" r:id="rId78"/>
    <p:sldId id="315" r:id="rId79"/>
    <p:sldId id="316" r:id="rId80"/>
    <p:sldId id="317" r:id="rId81"/>
    <p:sldId id="318" r:id="rId82"/>
    <p:sldId id="319" r:id="rId83"/>
    <p:sldId id="320" r:id="rId84"/>
    <p:sldId id="321" r:id="rId85"/>
    <p:sldId id="322" r:id="rId86"/>
    <p:sldId id="323" r:id="rId87"/>
    <p:sldId id="324" r:id="rId88"/>
    <p:sldId id="325" r:id="rId89"/>
    <p:sldId id="326" r:id="rId90"/>
    <p:sldId id="327" r:id="rId91"/>
    <p:sldId id="328" r:id="rId92"/>
  </p:sldIdLst>
  <p:sldSz cx="9144000" cy="5143500" type="screen16x9"/>
  <p:notesSz cx="6858000" cy="9144000"/>
  <p:embeddedFontLst>
    <p:embeddedFont>
      <p:font typeface="Crimson Text" panose="020B0604020202020204" charset="0"/>
      <p:regular r:id="rId94"/>
      <p:bold r:id="rId95"/>
      <p:italic r:id="rId96"/>
      <p:boldItalic r:id="rId97"/>
    </p:embeddedFont>
    <p:embeddedFont>
      <p:font typeface="Josefin Sans" pitchFamily="2" charset="0"/>
      <p:regular r:id="rId98"/>
      <p:bold r:id="rId99"/>
    </p:embeddedFont>
    <p:embeddedFont>
      <p:font typeface="Lato" panose="020F0502020204030203" pitchFamily="34" charset="0"/>
      <p:regular r:id="rId100"/>
      <p:bold r:id="rId101"/>
      <p:italic r:id="rId102"/>
      <p:boldItalic r:id="rId103"/>
    </p:embeddedFont>
    <p:embeddedFont>
      <p:font typeface="Mako" panose="020B0604020202020204" charset="0"/>
      <p:regular r:id="rId104"/>
    </p:embeddedFont>
    <p:embeddedFont>
      <p:font typeface="Merriweather" panose="00000500000000000000" pitchFamily="2" charset="0"/>
      <p:regular r:id="rId105"/>
      <p:bold r:id="rId106"/>
      <p:italic r:id="rId107"/>
      <p:boldItalic r:id="rId108"/>
    </p:embeddedFont>
    <p:embeddedFont>
      <p:font typeface="Merriweather Light" panose="00000400000000000000" pitchFamily="2" charset="0"/>
      <p:regular r:id="rId109"/>
      <p:bold r:id="rId110"/>
      <p:italic r:id="rId111"/>
      <p:boldItalic r:id="rId112"/>
    </p:embeddedFont>
    <p:embeddedFont>
      <p:font typeface="Montserrat" panose="00000500000000000000" pitchFamily="2" charset="0"/>
      <p:regular r:id="rId113"/>
      <p:bold r:id="rId114"/>
      <p:italic r:id="rId115"/>
      <p:boldItalic r:id="rId116"/>
    </p:embeddedFont>
    <p:embeddedFont>
      <p:font typeface="Montserrat Medium" panose="00000600000000000000" pitchFamily="2" charset="0"/>
      <p:regular r:id="rId117"/>
      <p:italic r:id="rId118"/>
    </p:embeddedFont>
    <p:embeddedFont>
      <p:font typeface="Open Sans" panose="020B0606030504020204" pitchFamily="34" charset="0"/>
      <p:regular r:id="rId119"/>
      <p:bold r:id="rId120"/>
      <p:italic r:id="rId121"/>
      <p:boldItalic r:id="rId122"/>
    </p:embeddedFont>
    <p:embeddedFont>
      <p:font typeface="Open Sans SemiBold" panose="020B0706030804020204" pitchFamily="34" charset="0"/>
      <p:regular r:id="rId123"/>
      <p:bold r:id="rId124"/>
      <p:italic r:id="rId125"/>
      <p:boldItalic r:id="rId126"/>
    </p:embeddedFont>
    <p:embeddedFont>
      <p:font typeface="Oswald" panose="00000500000000000000" pitchFamily="2" charset="0"/>
      <p:regular r:id="rId127"/>
      <p:bold r:id="rId128"/>
    </p:embeddedFont>
    <p:embeddedFont>
      <p:font typeface="PT Sans" panose="020B0503020203020204" pitchFamily="34" charset="0"/>
      <p:regular r:id="rId129"/>
      <p:bold r:id="rId130"/>
      <p:italic r:id="rId131"/>
      <p:boldItalic r:id="rId132"/>
    </p:embeddedFont>
    <p:embeddedFont>
      <p:font typeface="Russo One" panose="020B0604020202020204" charset="0"/>
      <p:regular r:id="rId133"/>
    </p:embeddedFont>
    <p:embeddedFont>
      <p:font typeface="Vidaloka" panose="020B0604020202020204" charset="0"/>
      <p:regular r:id="rId1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FA0C70E-B92B-45A0-90D2-E2A370601010}">
  <a:tblStyle styleId="{2FA0C70E-B92B-45A0-90D2-E2A37060101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8" d="100"/>
          <a:sy n="138" d="100"/>
        </p:scale>
        <p:origin x="300" y="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font" Target="fonts/font24.fntdata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tableStyles" Target="tableStyles.xml"/><Relationship Id="rId16" Type="http://schemas.openxmlformats.org/officeDocument/2006/relationships/slide" Target="slides/slide15.xml"/><Relationship Id="rId107" Type="http://schemas.openxmlformats.org/officeDocument/2006/relationships/font" Target="fonts/font14.fntdata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font" Target="fonts/font9.fntdata"/><Relationship Id="rId123" Type="http://schemas.openxmlformats.org/officeDocument/2006/relationships/font" Target="fonts/font30.fntdata"/><Relationship Id="rId128" Type="http://schemas.openxmlformats.org/officeDocument/2006/relationships/font" Target="fonts/font35.fntdata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font" Target="fonts/font2.fntdata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font" Target="fonts/font20.fntdata"/><Relationship Id="rId118" Type="http://schemas.openxmlformats.org/officeDocument/2006/relationships/font" Target="fonts/font25.fntdata"/><Relationship Id="rId134" Type="http://schemas.openxmlformats.org/officeDocument/2006/relationships/font" Target="fonts/font41.fntdata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font" Target="fonts/font10.fntdata"/><Relationship Id="rId108" Type="http://schemas.openxmlformats.org/officeDocument/2006/relationships/font" Target="fonts/font15.fntdata"/><Relationship Id="rId124" Type="http://schemas.openxmlformats.org/officeDocument/2006/relationships/font" Target="fonts/font31.fntdata"/><Relationship Id="rId129" Type="http://schemas.openxmlformats.org/officeDocument/2006/relationships/font" Target="fonts/font36.fntdata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font" Target="fonts/font21.fntdata"/><Relationship Id="rId119" Type="http://schemas.openxmlformats.org/officeDocument/2006/relationships/font" Target="fonts/font26.fntdata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font" Target="fonts/font37.fntdata"/><Relationship Id="rId135" Type="http://schemas.openxmlformats.org/officeDocument/2006/relationships/presProps" Target="pres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font" Target="fonts/font16.fntdata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font" Target="fonts/font4.fntdata"/><Relationship Id="rId104" Type="http://schemas.openxmlformats.org/officeDocument/2006/relationships/font" Target="fonts/font11.fntdata"/><Relationship Id="rId120" Type="http://schemas.openxmlformats.org/officeDocument/2006/relationships/font" Target="fonts/font27.fntdata"/><Relationship Id="rId125" Type="http://schemas.openxmlformats.org/officeDocument/2006/relationships/font" Target="fonts/font32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font" Target="fonts/font17.fntdata"/><Relationship Id="rId115" Type="http://schemas.openxmlformats.org/officeDocument/2006/relationships/font" Target="fonts/font22.fntdata"/><Relationship Id="rId131" Type="http://schemas.openxmlformats.org/officeDocument/2006/relationships/font" Target="fonts/font38.fntdata"/><Relationship Id="rId136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font" Target="fonts/font7.fntdata"/><Relationship Id="rId105" Type="http://schemas.openxmlformats.org/officeDocument/2006/relationships/font" Target="fonts/font12.fntdata"/><Relationship Id="rId126" Type="http://schemas.openxmlformats.org/officeDocument/2006/relationships/font" Target="fonts/font33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notesMaster" Target="notesMasters/notesMaster1.xml"/><Relationship Id="rId98" Type="http://schemas.openxmlformats.org/officeDocument/2006/relationships/font" Target="fonts/font5.fntdata"/><Relationship Id="rId121" Type="http://schemas.openxmlformats.org/officeDocument/2006/relationships/font" Target="fonts/font28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font" Target="fonts/font23.fntdata"/><Relationship Id="rId13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font" Target="fonts/font18.fntdata"/><Relationship Id="rId132" Type="http://schemas.openxmlformats.org/officeDocument/2006/relationships/font" Target="fonts/font39.fntdata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font" Target="fonts/font13.fntdata"/><Relationship Id="rId127" Type="http://schemas.openxmlformats.org/officeDocument/2006/relationships/font" Target="fonts/font34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font" Target="fonts/font1.fntdata"/><Relationship Id="rId99" Type="http://schemas.openxmlformats.org/officeDocument/2006/relationships/font" Target="fonts/font6.fntdata"/><Relationship Id="rId101" Type="http://schemas.openxmlformats.org/officeDocument/2006/relationships/font" Target="fonts/font8.fntdata"/><Relationship Id="rId122" Type="http://schemas.openxmlformats.org/officeDocument/2006/relationships/font" Target="fonts/font2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font" Target="fonts/font19.fntdata"/><Relationship Id="rId133" Type="http://schemas.openxmlformats.org/officeDocument/2006/relationships/font" Target="fonts/font4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63005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cc7554a049_0_3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7" name="Google Shape;557;gcc7554a049_0_3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105aad17dc0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3" name="Google Shape;563;g105aad17dc0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cf7a3c503a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cf7a3c503a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107a9a8b46f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Google Shape;577;g107a9a8b46f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cc7554a049_0_3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" name="Google Shape;585;gcc7554a049_0_3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107a9a8b46f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1" name="Google Shape;601;g107a9a8b46f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cc7554a049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cc7554a049_0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107a9a8b46f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5" name="Google Shape;635;g107a9a8b46f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gcc7554a049_0_4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9" name="Google Shape;649;gcc7554a049_0_4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107a9a8b46f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4" name="Google Shape;654;g107a9a8b46f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142199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cf7a3c503a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9" name="Google Shape;659;gcf7a3c503a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107aaa41fe9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5" name="Google Shape;665;g107aaa41fe9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gcc7554a049_0_3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1" name="Google Shape;671;gcc7554a049_0_3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g107aaa41fe9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4" name="Google Shape;694;g107aaa41fe9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cc7554a049_0_4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" name="Google Shape;700;gcc7554a049_0_4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107aaa41fe9_0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8" name="Google Shape;708;g107aaa41fe9_0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gcc7554a049_0_4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6" name="Google Shape;716;gcc7554a049_0_4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g107aaa41fe9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5" name="Google Shape;735;g107aaa41fe9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gcc7554a049_0_3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0" name="Google Shape;760;gcc7554a049_0_3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g107aaa41fe9_0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6" name="Google Shape;806;g107aaa41fe9_0_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cc7554a049_0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cc7554a049_0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gcc7554a049_0_4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2" name="Google Shape;862;gcc7554a049_0_4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g107aaa41fe9_0_2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9" name="Google Shape;869;g107aaa41fe9_0_2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gcc7554a049_0_4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6" name="Google Shape;876;gcc7554a049_0_4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g107aaa41fe9_0_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3" name="Google Shape;903;g107aaa41fe9_0_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gcc7554a049_0_4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6" name="Google Shape;946;gcc7554a049_0_4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g107aaa41fe9_0_3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7" name="Google Shape;967;g107aaa41fe9_0_3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gcc7554a049_0_5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3" name="Google Shape;1013;gcc7554a049_0_5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g107aaa41fe9_0_4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5" name="Google Shape;1055;g107aaa41fe9_0_4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gcc7554a049_0_5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1" name="Google Shape;1061;gcc7554a049_0_5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Google Shape;1079;g107aaa41fe9_0_5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0" name="Google Shape;1080;g107aaa41fe9_0_5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cf7a3c503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cf7a3c503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6" name="Google Shape;1096;gcc7554a049_0_6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7" name="Google Shape;1097;gcc7554a049_0_6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Google Shape;1142;g107aaa41fe9_0_5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3" name="Google Shape;1143;g107aaa41fe9_0_5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" name="Google Shape;1157;gcc7554a049_0_7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8" name="Google Shape;1158;gcc7554a049_0_7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2" name="Google Shape;1162;g1084717712b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3" name="Google Shape;1163;g1084717712b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gcc7554a049_0_6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8" name="Google Shape;1168;gcc7554a049_0_6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g1083f33e91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7" name="Google Shape;1197;g1083f33e91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6" name="Google Shape;1246;gcc7554a049_0_7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7" name="Google Shape;1247;gcc7554a049_0_7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g1083f33e91c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1" name="Google Shape;1271;g1083f33e91c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" name="Google Shape;1290;gcc7554a049_0_5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1" name="Google Shape;1291;gcc7554a049_0_5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5" name="Google Shape;1325;g1083f33e91c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6" name="Google Shape;1326;g1083f33e91c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105aad17dc0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105aad17dc0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5" name="Google Shape;1365;gcc7554a049_0_8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6" name="Google Shape;1366;gcc7554a049_0_8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0" name="Google Shape;1380;g107aaa41fe9_0_4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1" name="Google Shape;1381;g107aaa41fe9_0_4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7" name="Google Shape;1397;gcc7554a049_0_8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8" name="Google Shape;1398;gcc7554a049_0_8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1" name="Google Shape;1431;g1083f33e91c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2" name="Google Shape;1432;g1083f33e91c_0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" name="Google Shape;1443;gcc7554a049_0_8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4" name="Google Shape;1444;gcc7554a049_0_8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9" name="Google Shape;1449;g1083f33e91c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0" name="Google Shape;1450;g1083f33e91c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5" name="Google Shape;1455;gcc7554a049_0_8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6" name="Google Shape;1456;gcc7554a049_0_8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5" name="Google Shape;1465;g1083f33e91c_1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6" name="Google Shape;1466;g1083f33e91c_1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8" name="Google Shape;1478;gcc7554a049_0_8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9" name="Google Shape;1479;gcc7554a049_0_8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0" name="Google Shape;1490;gcc7554a049_0_8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1" name="Google Shape;1491;gcc7554a049_0_8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cd8a80d6bc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cd8a80d6bc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3" name="Google Shape;1503;gcc7554a049_0_8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4" name="Google Shape;1504;gcc7554a049_0_8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" name="Google Shape;1515;g1083f33e91c_1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6" name="Google Shape;1516;g1083f33e91c_1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7" name="Google Shape;1527;gcc7554a049_0_8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8" name="Google Shape;1528;gcc7554a049_0_8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3" name="Google Shape;1533;g1083f33e91c_1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4" name="Google Shape;1534;g1083f33e91c_1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0" name="Google Shape;1540;gcc7554a049_0_8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1" name="Google Shape;1541;gcc7554a049_0_8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1" name="Google Shape;1551;g1083f33e91c_0_2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2" name="Google Shape;1552;g1083f33e91c_0_2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5" name="Google Shape;1565;gcf7a3c503a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6" name="Google Shape;1566;gcf7a3c503a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4" name="Google Shape;1584;g1083f33e91c_2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5" name="Google Shape;1585;g1083f33e91c_2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3" name="Google Shape;1783;g1083f33e91c_2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4" name="Google Shape;1784;g1083f33e91c_2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1" name="Google Shape;1861;gcc7554a049_0_8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2" name="Google Shape;1862;gcc7554a049_0_8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105aad17dc0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105aad17dc0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8" name="Google Shape;1868;g1083f33e91c_2_5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9" name="Google Shape;1869;g1083f33e91c_2_5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5" name="Google Shape;1875;g1083f33e91c_2_5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6" name="Google Shape;1876;g1083f33e91c_2_5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gcc7554a049_0_9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3" name="Google Shape;1883;gcc7554a049_0_9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9" name="Google Shape;1889;g1083f33e91c_2_5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0" name="Google Shape;1890;g1083f33e91c_2_5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6" name="Google Shape;1896;g1083f33e91c_2_5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7" name="Google Shape;1897;g1083f33e91c_2_5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cd8a80d6b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Google Shape;544;gcd8a80d6b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105aad17dc0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105aad17dc0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" TargetMode="External"/><Relationship Id="rId2" Type="http://schemas.openxmlformats.org/officeDocument/2006/relationships/hyperlink" Target="https://slidesgo.com/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s://www.freepik.com/" TargetMode="Externa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039975" y="1324500"/>
            <a:ext cx="70641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5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040000" y="3377100"/>
            <a:ext cx="7064100" cy="44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cxnSp>
        <p:nvCxnSpPr>
          <p:cNvPr id="11" name="Google Shape;11;p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Google Shape;12;p2"/>
          <p:cNvCxnSpPr/>
          <p:nvPr/>
        </p:nvCxnSpPr>
        <p:spPr>
          <a:xfrm flipH="1">
            <a:off x="-257975" y="-72550"/>
            <a:ext cx="3047400" cy="13464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" name="Google Shape;13;p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" name="Google Shape;14;p2"/>
          <p:cNvCxnSpPr/>
          <p:nvPr/>
        </p:nvCxnSpPr>
        <p:spPr>
          <a:xfrm flipH="1">
            <a:off x="6467450" y="3935375"/>
            <a:ext cx="3047400" cy="13464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1"/>
          <p:cNvSpPr txBox="1">
            <a:spLocks noGrp="1"/>
          </p:cNvSpPr>
          <p:nvPr>
            <p:ph type="title" hasCustomPrompt="1"/>
          </p:nvPr>
        </p:nvSpPr>
        <p:spPr>
          <a:xfrm>
            <a:off x="713225" y="1345363"/>
            <a:ext cx="7717500" cy="164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7" name="Google Shape;67;p11"/>
          <p:cNvSpPr txBox="1">
            <a:spLocks noGrp="1"/>
          </p:cNvSpPr>
          <p:nvPr>
            <p:ph type="subTitle" idx="1"/>
          </p:nvPr>
        </p:nvSpPr>
        <p:spPr>
          <a:xfrm>
            <a:off x="1514325" y="3188648"/>
            <a:ext cx="61203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cxnSp>
        <p:nvCxnSpPr>
          <p:cNvPr id="68" name="Google Shape;68;p11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" name="Google Shape;69;p11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" name="Google Shape;70;p11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" name="Google Shape;71;p11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3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3583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3"/>
          <p:cNvSpPr txBox="1">
            <a:spLocks noGrp="1"/>
          </p:cNvSpPr>
          <p:nvPr>
            <p:ph type="subTitle" idx="1"/>
          </p:nvPr>
        </p:nvSpPr>
        <p:spPr>
          <a:xfrm>
            <a:off x="5001000" y="1942925"/>
            <a:ext cx="2486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subTitle" idx="2"/>
          </p:nvPr>
        </p:nvSpPr>
        <p:spPr>
          <a:xfrm>
            <a:off x="5001000" y="2255100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subTitle" idx="3"/>
          </p:nvPr>
        </p:nvSpPr>
        <p:spPr>
          <a:xfrm>
            <a:off x="1655200" y="1942925"/>
            <a:ext cx="2486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78" name="Google Shape;78;p13"/>
          <p:cNvSpPr txBox="1">
            <a:spLocks noGrp="1"/>
          </p:cNvSpPr>
          <p:nvPr>
            <p:ph type="subTitle" idx="4"/>
          </p:nvPr>
        </p:nvSpPr>
        <p:spPr>
          <a:xfrm>
            <a:off x="1655200" y="2255100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3"/>
          <p:cNvSpPr txBox="1">
            <a:spLocks noGrp="1"/>
          </p:cNvSpPr>
          <p:nvPr>
            <p:ph type="subTitle" idx="5"/>
          </p:nvPr>
        </p:nvSpPr>
        <p:spPr>
          <a:xfrm>
            <a:off x="5001000" y="3723950"/>
            <a:ext cx="2486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80" name="Google Shape;80;p13"/>
          <p:cNvSpPr txBox="1">
            <a:spLocks noGrp="1"/>
          </p:cNvSpPr>
          <p:nvPr>
            <p:ph type="subTitle" idx="6"/>
          </p:nvPr>
        </p:nvSpPr>
        <p:spPr>
          <a:xfrm>
            <a:off x="5001000" y="4036125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3"/>
          <p:cNvSpPr txBox="1">
            <a:spLocks noGrp="1"/>
          </p:cNvSpPr>
          <p:nvPr>
            <p:ph type="subTitle" idx="7"/>
          </p:nvPr>
        </p:nvSpPr>
        <p:spPr>
          <a:xfrm>
            <a:off x="1655200" y="3723950"/>
            <a:ext cx="2486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subTitle" idx="8"/>
          </p:nvPr>
        </p:nvSpPr>
        <p:spPr>
          <a:xfrm>
            <a:off x="1655250" y="4036125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title" idx="9" hasCustomPrompt="1"/>
          </p:nvPr>
        </p:nvSpPr>
        <p:spPr>
          <a:xfrm>
            <a:off x="2378650" y="1303588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4" name="Google Shape;84;p13"/>
          <p:cNvSpPr txBox="1">
            <a:spLocks noGrp="1"/>
          </p:cNvSpPr>
          <p:nvPr>
            <p:ph type="title" idx="13" hasCustomPrompt="1"/>
          </p:nvPr>
        </p:nvSpPr>
        <p:spPr>
          <a:xfrm>
            <a:off x="5724450" y="1303588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5" name="Google Shape;85;p13"/>
          <p:cNvSpPr txBox="1">
            <a:spLocks noGrp="1"/>
          </p:cNvSpPr>
          <p:nvPr>
            <p:ph type="title" idx="14" hasCustomPrompt="1"/>
          </p:nvPr>
        </p:nvSpPr>
        <p:spPr>
          <a:xfrm>
            <a:off x="2378700" y="3082738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6" name="Google Shape;86;p13"/>
          <p:cNvSpPr txBox="1">
            <a:spLocks noGrp="1"/>
          </p:cNvSpPr>
          <p:nvPr>
            <p:ph type="title" idx="15" hasCustomPrompt="1"/>
          </p:nvPr>
        </p:nvSpPr>
        <p:spPr>
          <a:xfrm>
            <a:off x="5724450" y="3082738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cxnSp>
        <p:nvCxnSpPr>
          <p:cNvPr id="87" name="Google Shape;87;p1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8" name="Google Shape;88;p1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1">
  <p:cSld name="CUSTOM_11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 txBox="1">
            <a:spLocks noGrp="1"/>
          </p:cNvSpPr>
          <p:nvPr>
            <p:ph type="title"/>
          </p:nvPr>
        </p:nvSpPr>
        <p:spPr>
          <a:xfrm>
            <a:off x="720000" y="1677218"/>
            <a:ext cx="2336400" cy="4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1" name="Google Shape;91;p14"/>
          <p:cNvSpPr txBox="1">
            <a:spLocks noGrp="1"/>
          </p:cNvSpPr>
          <p:nvPr>
            <p:ph type="title" idx="2" hasCustomPrompt="1"/>
          </p:nvPr>
        </p:nvSpPr>
        <p:spPr>
          <a:xfrm>
            <a:off x="1482600" y="1095325"/>
            <a:ext cx="8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92" name="Google Shape;92;p14"/>
          <p:cNvSpPr txBox="1">
            <a:spLocks noGrp="1"/>
          </p:cNvSpPr>
          <p:nvPr>
            <p:ph type="subTitle" idx="1"/>
          </p:nvPr>
        </p:nvSpPr>
        <p:spPr>
          <a:xfrm>
            <a:off x="720000" y="2081199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4"/>
          <p:cNvSpPr txBox="1">
            <a:spLocks noGrp="1"/>
          </p:cNvSpPr>
          <p:nvPr>
            <p:ph type="title" idx="3"/>
          </p:nvPr>
        </p:nvSpPr>
        <p:spPr>
          <a:xfrm>
            <a:off x="3403800" y="1677218"/>
            <a:ext cx="2336400" cy="4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4" name="Google Shape;94;p14"/>
          <p:cNvSpPr txBox="1">
            <a:spLocks noGrp="1"/>
          </p:cNvSpPr>
          <p:nvPr>
            <p:ph type="title" idx="4" hasCustomPrompt="1"/>
          </p:nvPr>
        </p:nvSpPr>
        <p:spPr>
          <a:xfrm>
            <a:off x="4166400" y="1095325"/>
            <a:ext cx="8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95" name="Google Shape;95;p14"/>
          <p:cNvSpPr txBox="1">
            <a:spLocks noGrp="1"/>
          </p:cNvSpPr>
          <p:nvPr>
            <p:ph type="subTitle" idx="5"/>
          </p:nvPr>
        </p:nvSpPr>
        <p:spPr>
          <a:xfrm>
            <a:off x="3403800" y="2081208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4"/>
          <p:cNvSpPr txBox="1">
            <a:spLocks noGrp="1"/>
          </p:cNvSpPr>
          <p:nvPr>
            <p:ph type="title" idx="6"/>
          </p:nvPr>
        </p:nvSpPr>
        <p:spPr>
          <a:xfrm>
            <a:off x="6087600" y="1677218"/>
            <a:ext cx="2336400" cy="4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7" name="Google Shape;97;p14"/>
          <p:cNvSpPr txBox="1">
            <a:spLocks noGrp="1"/>
          </p:cNvSpPr>
          <p:nvPr>
            <p:ph type="title" idx="7" hasCustomPrompt="1"/>
          </p:nvPr>
        </p:nvSpPr>
        <p:spPr>
          <a:xfrm>
            <a:off x="6850200" y="1095325"/>
            <a:ext cx="8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98" name="Google Shape;98;p14"/>
          <p:cNvSpPr txBox="1">
            <a:spLocks noGrp="1"/>
          </p:cNvSpPr>
          <p:nvPr>
            <p:ph type="subTitle" idx="8"/>
          </p:nvPr>
        </p:nvSpPr>
        <p:spPr>
          <a:xfrm>
            <a:off x="6087600" y="2081208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4"/>
          <p:cNvSpPr txBox="1">
            <a:spLocks noGrp="1"/>
          </p:cNvSpPr>
          <p:nvPr>
            <p:ph type="title" idx="9"/>
          </p:nvPr>
        </p:nvSpPr>
        <p:spPr>
          <a:xfrm>
            <a:off x="720000" y="3313579"/>
            <a:ext cx="2336400" cy="4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0" name="Google Shape;100;p14"/>
          <p:cNvSpPr txBox="1">
            <a:spLocks noGrp="1"/>
          </p:cNvSpPr>
          <p:nvPr>
            <p:ph type="title" idx="13" hasCustomPrompt="1"/>
          </p:nvPr>
        </p:nvSpPr>
        <p:spPr>
          <a:xfrm>
            <a:off x="1482600" y="2714087"/>
            <a:ext cx="8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101" name="Google Shape;101;p14"/>
          <p:cNvSpPr txBox="1">
            <a:spLocks noGrp="1"/>
          </p:cNvSpPr>
          <p:nvPr>
            <p:ph type="subTitle" idx="14"/>
          </p:nvPr>
        </p:nvSpPr>
        <p:spPr>
          <a:xfrm>
            <a:off x="720000" y="3705863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4"/>
          <p:cNvSpPr txBox="1">
            <a:spLocks noGrp="1"/>
          </p:cNvSpPr>
          <p:nvPr>
            <p:ph type="title" idx="15"/>
          </p:nvPr>
        </p:nvSpPr>
        <p:spPr>
          <a:xfrm>
            <a:off x="3403800" y="3313579"/>
            <a:ext cx="2336400" cy="4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3" name="Google Shape;103;p14"/>
          <p:cNvSpPr txBox="1">
            <a:spLocks noGrp="1"/>
          </p:cNvSpPr>
          <p:nvPr>
            <p:ph type="title" idx="16" hasCustomPrompt="1"/>
          </p:nvPr>
        </p:nvSpPr>
        <p:spPr>
          <a:xfrm>
            <a:off x="4166400" y="2714087"/>
            <a:ext cx="8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104" name="Google Shape;104;p14"/>
          <p:cNvSpPr txBox="1">
            <a:spLocks noGrp="1"/>
          </p:cNvSpPr>
          <p:nvPr>
            <p:ph type="subTitle" idx="17"/>
          </p:nvPr>
        </p:nvSpPr>
        <p:spPr>
          <a:xfrm>
            <a:off x="3403800" y="3705863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4"/>
          <p:cNvSpPr txBox="1">
            <a:spLocks noGrp="1"/>
          </p:cNvSpPr>
          <p:nvPr>
            <p:ph type="title" idx="18"/>
          </p:nvPr>
        </p:nvSpPr>
        <p:spPr>
          <a:xfrm>
            <a:off x="6087600" y="3313579"/>
            <a:ext cx="2336400" cy="4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6" name="Google Shape;106;p14"/>
          <p:cNvSpPr txBox="1">
            <a:spLocks noGrp="1"/>
          </p:cNvSpPr>
          <p:nvPr>
            <p:ph type="title" idx="19" hasCustomPrompt="1"/>
          </p:nvPr>
        </p:nvSpPr>
        <p:spPr>
          <a:xfrm>
            <a:off x="6850200" y="2714087"/>
            <a:ext cx="8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107" name="Google Shape;107;p14"/>
          <p:cNvSpPr txBox="1">
            <a:spLocks noGrp="1"/>
          </p:cNvSpPr>
          <p:nvPr>
            <p:ph type="subTitle" idx="20"/>
          </p:nvPr>
        </p:nvSpPr>
        <p:spPr>
          <a:xfrm>
            <a:off x="6087600" y="3705863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4"/>
          <p:cNvSpPr txBox="1">
            <a:spLocks noGrp="1"/>
          </p:cNvSpPr>
          <p:nvPr>
            <p:ph type="title" idx="21"/>
          </p:nvPr>
        </p:nvSpPr>
        <p:spPr>
          <a:xfrm>
            <a:off x="2332400" y="445025"/>
            <a:ext cx="4479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cxnSp>
        <p:nvCxnSpPr>
          <p:cNvPr id="109" name="Google Shape;109;p14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0" name="Google Shape;110;p14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1" name="Google Shape;111;p14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2" name="Google Shape;112;p14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2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5"/>
          <p:cNvSpPr txBox="1">
            <a:spLocks noGrp="1"/>
          </p:cNvSpPr>
          <p:nvPr>
            <p:ph type="title"/>
          </p:nvPr>
        </p:nvSpPr>
        <p:spPr>
          <a:xfrm>
            <a:off x="2410500" y="2808253"/>
            <a:ext cx="4323000" cy="49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9pPr>
          </a:lstStyle>
          <a:p>
            <a:endParaRPr/>
          </a:p>
        </p:txBody>
      </p:sp>
      <p:sp>
        <p:nvSpPr>
          <p:cNvPr id="115" name="Google Shape;115;p15"/>
          <p:cNvSpPr txBox="1">
            <a:spLocks noGrp="1"/>
          </p:cNvSpPr>
          <p:nvPr>
            <p:ph type="subTitle" idx="1"/>
          </p:nvPr>
        </p:nvSpPr>
        <p:spPr>
          <a:xfrm>
            <a:off x="1842900" y="1661963"/>
            <a:ext cx="5458200" cy="9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16" name="Google Shape;116;p15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7" name="Google Shape;117;p15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1">
  <p:cSld name="CUSTOM_12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6"/>
          <p:cNvSpPr txBox="1">
            <a:spLocks noGrp="1"/>
          </p:cNvSpPr>
          <p:nvPr>
            <p:ph type="title"/>
          </p:nvPr>
        </p:nvSpPr>
        <p:spPr>
          <a:xfrm>
            <a:off x="699900" y="2821263"/>
            <a:ext cx="4323000" cy="49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9pPr>
          </a:lstStyle>
          <a:p>
            <a:endParaRPr/>
          </a:p>
        </p:txBody>
      </p:sp>
      <p:sp>
        <p:nvSpPr>
          <p:cNvPr id="120" name="Google Shape;120;p16"/>
          <p:cNvSpPr txBox="1">
            <a:spLocks noGrp="1"/>
          </p:cNvSpPr>
          <p:nvPr>
            <p:ph type="subTitle" idx="1"/>
          </p:nvPr>
        </p:nvSpPr>
        <p:spPr>
          <a:xfrm>
            <a:off x="699900" y="1675902"/>
            <a:ext cx="5458200" cy="9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21" name="Google Shape;121;p16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2" name="Google Shape;122;p16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3" name="Google Shape;123;p16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4" name="Google Shape;124;p16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13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7"/>
          <p:cNvSpPr txBox="1">
            <a:spLocks noGrp="1"/>
          </p:cNvSpPr>
          <p:nvPr>
            <p:ph type="subTitle" idx="1"/>
          </p:nvPr>
        </p:nvSpPr>
        <p:spPr>
          <a:xfrm>
            <a:off x="2648400" y="1682000"/>
            <a:ext cx="3847200" cy="237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7" name="Google Shape;127;p17"/>
          <p:cNvSpPr txBox="1">
            <a:spLocks noGrp="1"/>
          </p:cNvSpPr>
          <p:nvPr>
            <p:ph type="title"/>
          </p:nvPr>
        </p:nvSpPr>
        <p:spPr>
          <a:xfrm>
            <a:off x="1732050" y="445025"/>
            <a:ext cx="567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cxnSp>
        <p:nvCxnSpPr>
          <p:cNvPr id="128" name="Google Shape;128;p17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9" name="Google Shape;129;p17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0" name="Google Shape;130;p17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1" name="Google Shape;131;p17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3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8"/>
          <p:cNvSpPr txBox="1">
            <a:spLocks noGrp="1"/>
          </p:cNvSpPr>
          <p:nvPr>
            <p:ph type="title"/>
          </p:nvPr>
        </p:nvSpPr>
        <p:spPr>
          <a:xfrm>
            <a:off x="1994850" y="1482825"/>
            <a:ext cx="5154300" cy="129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9pPr>
          </a:lstStyle>
          <a:p>
            <a:endParaRPr/>
          </a:p>
        </p:txBody>
      </p:sp>
      <p:sp>
        <p:nvSpPr>
          <p:cNvPr id="134" name="Google Shape;134;p18"/>
          <p:cNvSpPr txBox="1">
            <a:spLocks noGrp="1"/>
          </p:cNvSpPr>
          <p:nvPr>
            <p:ph type="subTitle" idx="1"/>
          </p:nvPr>
        </p:nvSpPr>
        <p:spPr>
          <a:xfrm>
            <a:off x="2299500" y="2972150"/>
            <a:ext cx="4545000" cy="5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cxnSp>
        <p:nvCxnSpPr>
          <p:cNvPr id="135" name="Google Shape;135;p18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" name="Google Shape;136;p18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14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9"/>
          <p:cNvSpPr txBox="1">
            <a:spLocks noGrp="1"/>
          </p:cNvSpPr>
          <p:nvPr>
            <p:ph type="title"/>
          </p:nvPr>
        </p:nvSpPr>
        <p:spPr>
          <a:xfrm>
            <a:off x="3742850" y="1549875"/>
            <a:ext cx="4545000" cy="129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1pPr>
            <a:lvl2pPr lvl="1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2pPr>
            <a:lvl3pPr lvl="2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3pPr>
            <a:lvl4pPr lvl="3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4pPr>
            <a:lvl5pPr lvl="4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5pPr>
            <a:lvl6pPr lvl="5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6pPr>
            <a:lvl7pPr lvl="6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7pPr>
            <a:lvl8pPr lvl="7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8pPr>
            <a:lvl9pPr lvl="8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9pPr>
          </a:lstStyle>
          <a:p>
            <a:endParaRPr/>
          </a:p>
        </p:txBody>
      </p:sp>
      <p:sp>
        <p:nvSpPr>
          <p:cNvPr id="139" name="Google Shape;139;p19"/>
          <p:cNvSpPr txBox="1">
            <a:spLocks noGrp="1"/>
          </p:cNvSpPr>
          <p:nvPr>
            <p:ph type="subTitle" idx="1"/>
          </p:nvPr>
        </p:nvSpPr>
        <p:spPr>
          <a:xfrm>
            <a:off x="3742850" y="3039213"/>
            <a:ext cx="4545000" cy="5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cxnSp>
        <p:nvCxnSpPr>
          <p:cNvPr id="140" name="Google Shape;140;p19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1" name="Google Shape;141;p19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2" name="Google Shape;142;p19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3" name="Google Shape;143;p19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4" name="Google Shape;144;p19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5" name="Google Shape;145;p19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15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0"/>
          <p:cNvSpPr txBox="1">
            <a:spLocks noGrp="1"/>
          </p:cNvSpPr>
          <p:nvPr>
            <p:ph type="title"/>
          </p:nvPr>
        </p:nvSpPr>
        <p:spPr>
          <a:xfrm>
            <a:off x="1677925" y="2511803"/>
            <a:ext cx="3714900" cy="805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48" name="Google Shape;148;p20"/>
          <p:cNvSpPr txBox="1">
            <a:spLocks noGrp="1"/>
          </p:cNvSpPr>
          <p:nvPr>
            <p:ph type="title" idx="2" hasCustomPrompt="1"/>
          </p:nvPr>
        </p:nvSpPr>
        <p:spPr>
          <a:xfrm>
            <a:off x="3741925" y="1484693"/>
            <a:ext cx="1650900" cy="97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7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9pPr>
          </a:lstStyle>
          <a:p>
            <a:r>
              <a:t>xx%</a:t>
            </a:r>
          </a:p>
        </p:txBody>
      </p:sp>
      <p:sp>
        <p:nvSpPr>
          <p:cNvPr id="149" name="Google Shape;149;p20"/>
          <p:cNvSpPr txBox="1">
            <a:spLocks noGrp="1"/>
          </p:cNvSpPr>
          <p:nvPr>
            <p:ph type="subTitle" idx="1"/>
          </p:nvPr>
        </p:nvSpPr>
        <p:spPr>
          <a:xfrm>
            <a:off x="831625" y="3244000"/>
            <a:ext cx="4561200" cy="39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50" name="Google Shape;150;p20"/>
          <p:cNvCxnSpPr/>
          <p:nvPr/>
        </p:nvCxnSpPr>
        <p:spPr>
          <a:xfrm rot="10800000">
            <a:off x="-30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1" name="Google Shape;151;p20"/>
          <p:cNvCxnSpPr/>
          <p:nvPr/>
        </p:nvCxnSpPr>
        <p:spPr>
          <a:xfrm rot="10800000">
            <a:off x="-30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2" name="Google Shape;152;p20"/>
          <p:cNvCxnSpPr/>
          <p:nvPr/>
        </p:nvCxnSpPr>
        <p:spPr>
          <a:xfrm>
            <a:off x="-112875" y="3979775"/>
            <a:ext cx="1378500" cy="12363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3" name="Google Shape;153;p20"/>
          <p:cNvCxnSpPr/>
          <p:nvPr/>
        </p:nvCxnSpPr>
        <p:spPr>
          <a:xfrm>
            <a:off x="7908725" y="-88700"/>
            <a:ext cx="1418700" cy="10644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2714550" y="2366272"/>
            <a:ext cx="3714900" cy="818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2" hasCustomPrompt="1"/>
          </p:nvPr>
        </p:nvSpPr>
        <p:spPr>
          <a:xfrm>
            <a:off x="3746550" y="1339163"/>
            <a:ext cx="1650900" cy="97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7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1"/>
          </p:nvPr>
        </p:nvSpPr>
        <p:spPr>
          <a:xfrm>
            <a:off x="2291400" y="3076675"/>
            <a:ext cx="4561200" cy="39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9" name="Google Shape;19;p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" name="Google Shape;20;p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" name="Google Shape;21;p3"/>
          <p:cNvCxnSpPr/>
          <p:nvPr/>
        </p:nvCxnSpPr>
        <p:spPr>
          <a:xfrm flipH="1">
            <a:off x="7948925" y="3979775"/>
            <a:ext cx="1378500" cy="12363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" name="Google Shape;22;p3"/>
          <p:cNvCxnSpPr/>
          <p:nvPr/>
        </p:nvCxnSpPr>
        <p:spPr>
          <a:xfrm flipH="1">
            <a:off x="-112875" y="-88700"/>
            <a:ext cx="1418700" cy="10644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_ONLY_1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cxnSp>
        <p:nvCxnSpPr>
          <p:cNvPr id="156" name="Google Shape;156;p21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7" name="Google Shape;157;p21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8" name="Google Shape;158;p21"/>
          <p:cNvCxnSpPr/>
          <p:nvPr/>
        </p:nvCxnSpPr>
        <p:spPr>
          <a:xfrm>
            <a:off x="7207350" y="-153175"/>
            <a:ext cx="2120400" cy="12738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6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0" name="Google Shape;160;p2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1" name="Google Shape;161;p2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2" name="Google Shape;162;p22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3" name="Google Shape;163;p22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4" name="Google Shape;164;p22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5" name="Google Shape;165;p22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6" name="Google Shape;166;p22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17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3"/>
          <p:cNvSpPr txBox="1">
            <a:spLocks noGrp="1"/>
          </p:cNvSpPr>
          <p:nvPr>
            <p:ph type="title"/>
          </p:nvPr>
        </p:nvSpPr>
        <p:spPr>
          <a:xfrm>
            <a:off x="1877475" y="445025"/>
            <a:ext cx="538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23"/>
          <p:cNvSpPr txBox="1">
            <a:spLocks noGrp="1"/>
          </p:cNvSpPr>
          <p:nvPr>
            <p:ph type="subTitle" idx="1"/>
          </p:nvPr>
        </p:nvSpPr>
        <p:spPr>
          <a:xfrm>
            <a:off x="3226708" y="1405390"/>
            <a:ext cx="2486100" cy="40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170" name="Google Shape;170;p23"/>
          <p:cNvSpPr txBox="1">
            <a:spLocks noGrp="1"/>
          </p:cNvSpPr>
          <p:nvPr>
            <p:ph type="subTitle" idx="2"/>
          </p:nvPr>
        </p:nvSpPr>
        <p:spPr>
          <a:xfrm>
            <a:off x="3226708" y="1806417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p23"/>
          <p:cNvSpPr txBox="1">
            <a:spLocks noGrp="1"/>
          </p:cNvSpPr>
          <p:nvPr>
            <p:ph type="subTitle" idx="3"/>
          </p:nvPr>
        </p:nvSpPr>
        <p:spPr>
          <a:xfrm>
            <a:off x="719108" y="1405390"/>
            <a:ext cx="2486100" cy="40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172" name="Google Shape;172;p23"/>
          <p:cNvSpPr txBox="1">
            <a:spLocks noGrp="1"/>
          </p:cNvSpPr>
          <p:nvPr>
            <p:ph type="subTitle" idx="4"/>
          </p:nvPr>
        </p:nvSpPr>
        <p:spPr>
          <a:xfrm>
            <a:off x="719108" y="1806417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23"/>
          <p:cNvSpPr txBox="1">
            <a:spLocks noGrp="1"/>
          </p:cNvSpPr>
          <p:nvPr>
            <p:ph type="subTitle" idx="5"/>
          </p:nvPr>
        </p:nvSpPr>
        <p:spPr>
          <a:xfrm>
            <a:off x="3226708" y="3171118"/>
            <a:ext cx="2486100" cy="46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174" name="Google Shape;174;p23"/>
          <p:cNvSpPr txBox="1">
            <a:spLocks noGrp="1"/>
          </p:cNvSpPr>
          <p:nvPr>
            <p:ph type="subTitle" idx="6"/>
          </p:nvPr>
        </p:nvSpPr>
        <p:spPr>
          <a:xfrm>
            <a:off x="3226708" y="3565487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23"/>
          <p:cNvSpPr txBox="1">
            <a:spLocks noGrp="1"/>
          </p:cNvSpPr>
          <p:nvPr>
            <p:ph type="subTitle" idx="7"/>
          </p:nvPr>
        </p:nvSpPr>
        <p:spPr>
          <a:xfrm>
            <a:off x="719108" y="3171118"/>
            <a:ext cx="2486100" cy="46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176" name="Google Shape;176;p23"/>
          <p:cNvSpPr txBox="1">
            <a:spLocks noGrp="1"/>
          </p:cNvSpPr>
          <p:nvPr>
            <p:ph type="subTitle" idx="8"/>
          </p:nvPr>
        </p:nvSpPr>
        <p:spPr>
          <a:xfrm>
            <a:off x="719158" y="3565487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77" name="Google Shape;177;p2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8" name="Google Shape;178;p2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8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0" name="Google Shape;180;p24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1" name="Google Shape;181;p24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2" name="Google Shape;182;p24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3" name="Google Shape;183;p24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4" name="Google Shape;184;p24"/>
          <p:cNvSpPr txBox="1">
            <a:spLocks noGrp="1"/>
          </p:cNvSpPr>
          <p:nvPr>
            <p:ph type="body" idx="1"/>
          </p:nvPr>
        </p:nvSpPr>
        <p:spPr>
          <a:xfrm>
            <a:off x="5547900" y="3007750"/>
            <a:ext cx="2883000" cy="159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30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3000">
                <a:latin typeface="Vidaloka"/>
                <a:ea typeface="Vidaloka"/>
                <a:cs typeface="Vidaloka"/>
                <a:sym typeface="Vidaloka"/>
              </a:defRPr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3000">
                <a:latin typeface="Vidaloka"/>
                <a:ea typeface="Vidaloka"/>
                <a:cs typeface="Vidaloka"/>
                <a:sym typeface="Vidaloka"/>
              </a:defRPr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3000">
                <a:latin typeface="Vidaloka"/>
                <a:ea typeface="Vidaloka"/>
                <a:cs typeface="Vidaloka"/>
                <a:sym typeface="Vidaloka"/>
              </a:defRPr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3000">
                <a:latin typeface="Vidaloka"/>
                <a:ea typeface="Vidaloka"/>
                <a:cs typeface="Vidaloka"/>
                <a:sym typeface="Vidaloka"/>
              </a:defRPr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3000">
                <a:latin typeface="Vidaloka"/>
                <a:ea typeface="Vidaloka"/>
                <a:cs typeface="Vidaloka"/>
                <a:sym typeface="Vidaloka"/>
              </a:defRPr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3000">
                <a:latin typeface="Vidaloka"/>
                <a:ea typeface="Vidaloka"/>
                <a:cs typeface="Vidaloka"/>
                <a:sym typeface="Vidaloka"/>
              </a:defRPr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3000">
                <a:latin typeface="Vidaloka"/>
                <a:ea typeface="Vidaloka"/>
                <a:cs typeface="Vidaloka"/>
                <a:sym typeface="Vidaloka"/>
              </a:defRPr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3000"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 1">
  <p:cSld name="CUSTOM_19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5"/>
          <p:cNvSpPr txBox="1">
            <a:spLocks noGrp="1"/>
          </p:cNvSpPr>
          <p:nvPr>
            <p:ph type="title" hasCustomPrompt="1"/>
          </p:nvPr>
        </p:nvSpPr>
        <p:spPr>
          <a:xfrm>
            <a:off x="713225" y="1345375"/>
            <a:ext cx="6120300" cy="164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87" name="Google Shape;187;p25"/>
          <p:cNvSpPr txBox="1">
            <a:spLocks noGrp="1"/>
          </p:cNvSpPr>
          <p:nvPr>
            <p:ph type="subTitle" idx="1"/>
          </p:nvPr>
        </p:nvSpPr>
        <p:spPr>
          <a:xfrm>
            <a:off x="713225" y="3188648"/>
            <a:ext cx="61203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cxnSp>
        <p:nvCxnSpPr>
          <p:cNvPr id="188" name="Google Shape;188;p25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9" name="Google Shape;189;p25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0" name="Google Shape;190;p25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1" name="Google Shape;191;p25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_HEADER_1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6"/>
          <p:cNvSpPr txBox="1">
            <a:spLocks noGrp="1"/>
          </p:cNvSpPr>
          <p:nvPr>
            <p:ph type="title"/>
          </p:nvPr>
        </p:nvSpPr>
        <p:spPr>
          <a:xfrm>
            <a:off x="4956100" y="2467375"/>
            <a:ext cx="2475300" cy="64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4" name="Google Shape;194;p26"/>
          <p:cNvSpPr txBox="1">
            <a:spLocks noGrp="1"/>
          </p:cNvSpPr>
          <p:nvPr>
            <p:ph type="title" idx="2" hasCustomPrompt="1"/>
          </p:nvPr>
        </p:nvSpPr>
        <p:spPr>
          <a:xfrm>
            <a:off x="4956100" y="1402325"/>
            <a:ext cx="1650900" cy="97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7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9pPr>
          </a:lstStyle>
          <a:p>
            <a:r>
              <a:t>xx%</a:t>
            </a:r>
          </a:p>
        </p:txBody>
      </p:sp>
      <p:sp>
        <p:nvSpPr>
          <p:cNvPr id="195" name="Google Shape;195;p26"/>
          <p:cNvSpPr txBox="1">
            <a:spLocks noGrp="1"/>
          </p:cNvSpPr>
          <p:nvPr>
            <p:ph type="subTitle" idx="1"/>
          </p:nvPr>
        </p:nvSpPr>
        <p:spPr>
          <a:xfrm>
            <a:off x="4956100" y="3116275"/>
            <a:ext cx="2475300" cy="62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96" name="Google Shape;196;p26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7" name="Google Shape;197;p26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8" name="Google Shape;198;p26"/>
          <p:cNvCxnSpPr/>
          <p:nvPr/>
        </p:nvCxnSpPr>
        <p:spPr>
          <a:xfrm>
            <a:off x="-209600" y="2402450"/>
            <a:ext cx="3144300" cy="27897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CUSTOM_20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7"/>
          <p:cNvSpPr txBox="1">
            <a:spLocks noGrp="1"/>
          </p:cNvSpPr>
          <p:nvPr>
            <p:ph type="title"/>
          </p:nvPr>
        </p:nvSpPr>
        <p:spPr>
          <a:xfrm>
            <a:off x="4373850" y="944250"/>
            <a:ext cx="2475300" cy="64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01" name="Google Shape;201;p27"/>
          <p:cNvSpPr txBox="1">
            <a:spLocks noGrp="1"/>
          </p:cNvSpPr>
          <p:nvPr>
            <p:ph type="title" idx="2" hasCustomPrompt="1"/>
          </p:nvPr>
        </p:nvSpPr>
        <p:spPr>
          <a:xfrm>
            <a:off x="2294850" y="1096650"/>
            <a:ext cx="1650900" cy="97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7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9pPr>
          </a:lstStyle>
          <a:p>
            <a:r>
              <a:t>xx%</a:t>
            </a:r>
          </a:p>
        </p:txBody>
      </p:sp>
      <p:sp>
        <p:nvSpPr>
          <p:cNvPr id="202" name="Google Shape;202;p27"/>
          <p:cNvSpPr txBox="1">
            <a:spLocks noGrp="1"/>
          </p:cNvSpPr>
          <p:nvPr>
            <p:ph type="subTitle" idx="1"/>
          </p:nvPr>
        </p:nvSpPr>
        <p:spPr>
          <a:xfrm>
            <a:off x="4373850" y="1593150"/>
            <a:ext cx="2475300" cy="62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203" name="Google Shape;203;p27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4" name="Google Shape;204;p27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5" name="Google Shape;205;p27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6" name="Google Shape;206;p27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7" name="Google Shape;207;p27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8" name="Google Shape;208;p27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3_1"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8"/>
          <p:cNvSpPr txBox="1">
            <a:spLocks noGrp="1"/>
          </p:cNvSpPr>
          <p:nvPr>
            <p:ph type="title"/>
          </p:nvPr>
        </p:nvSpPr>
        <p:spPr>
          <a:xfrm>
            <a:off x="1043725" y="922567"/>
            <a:ext cx="3123000" cy="225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11" name="Google Shape;211;p28"/>
          <p:cNvSpPr txBox="1">
            <a:spLocks noGrp="1"/>
          </p:cNvSpPr>
          <p:nvPr>
            <p:ph type="subTitle" idx="1"/>
          </p:nvPr>
        </p:nvSpPr>
        <p:spPr>
          <a:xfrm>
            <a:off x="1043725" y="3360938"/>
            <a:ext cx="3013500" cy="78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cxnSp>
        <p:nvCxnSpPr>
          <p:cNvPr id="212" name="Google Shape;212;p28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3" name="Google Shape;213;p28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4" name="Google Shape;214;p28"/>
          <p:cNvCxnSpPr/>
          <p:nvPr/>
        </p:nvCxnSpPr>
        <p:spPr>
          <a:xfrm>
            <a:off x="5322650" y="-80625"/>
            <a:ext cx="4005000" cy="20073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CUSTOM_21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9"/>
          <p:cNvSpPr txBox="1">
            <a:spLocks noGrp="1"/>
          </p:cNvSpPr>
          <p:nvPr>
            <p:ph type="title"/>
          </p:nvPr>
        </p:nvSpPr>
        <p:spPr>
          <a:xfrm>
            <a:off x="5310925" y="962565"/>
            <a:ext cx="3123000" cy="225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17" name="Google Shape;217;p29"/>
          <p:cNvSpPr txBox="1">
            <a:spLocks noGrp="1"/>
          </p:cNvSpPr>
          <p:nvPr>
            <p:ph type="subTitle" idx="1"/>
          </p:nvPr>
        </p:nvSpPr>
        <p:spPr>
          <a:xfrm>
            <a:off x="5310925" y="3400935"/>
            <a:ext cx="3013500" cy="78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cxnSp>
        <p:nvCxnSpPr>
          <p:cNvPr id="218" name="Google Shape;218;p29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9" name="Google Shape;219;p29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0" name="Google Shape;220;p29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1" name="Google Shape;221;p29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2" name="Google Shape;222;p29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3" name="Google Shape;223;p29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4"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0"/>
          <p:cNvSpPr txBox="1">
            <a:spLocks noGrp="1"/>
          </p:cNvSpPr>
          <p:nvPr>
            <p:ph type="subTitle" idx="1"/>
          </p:nvPr>
        </p:nvSpPr>
        <p:spPr>
          <a:xfrm>
            <a:off x="3509000" y="2532051"/>
            <a:ext cx="2126100" cy="4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26" name="Google Shape;226;p30"/>
          <p:cNvSpPr txBox="1">
            <a:spLocks noGrp="1"/>
          </p:cNvSpPr>
          <p:nvPr>
            <p:ph type="subTitle" idx="2"/>
          </p:nvPr>
        </p:nvSpPr>
        <p:spPr>
          <a:xfrm>
            <a:off x="3509025" y="2948247"/>
            <a:ext cx="2126100" cy="81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7" name="Google Shape;227;p30"/>
          <p:cNvSpPr txBox="1">
            <a:spLocks noGrp="1"/>
          </p:cNvSpPr>
          <p:nvPr>
            <p:ph type="subTitle" idx="3"/>
          </p:nvPr>
        </p:nvSpPr>
        <p:spPr>
          <a:xfrm>
            <a:off x="953025" y="2532051"/>
            <a:ext cx="2126100" cy="4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28" name="Google Shape;228;p30"/>
          <p:cNvSpPr txBox="1">
            <a:spLocks noGrp="1"/>
          </p:cNvSpPr>
          <p:nvPr>
            <p:ph type="subTitle" idx="4"/>
          </p:nvPr>
        </p:nvSpPr>
        <p:spPr>
          <a:xfrm>
            <a:off x="953125" y="2948247"/>
            <a:ext cx="2126100" cy="81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9" name="Google Shape;229;p30"/>
          <p:cNvSpPr txBox="1">
            <a:spLocks noGrp="1"/>
          </p:cNvSpPr>
          <p:nvPr>
            <p:ph type="subTitle" idx="5"/>
          </p:nvPr>
        </p:nvSpPr>
        <p:spPr>
          <a:xfrm>
            <a:off x="6064875" y="2532051"/>
            <a:ext cx="2126100" cy="4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30" name="Google Shape;230;p30"/>
          <p:cNvSpPr txBox="1">
            <a:spLocks noGrp="1"/>
          </p:cNvSpPr>
          <p:nvPr>
            <p:ph type="subTitle" idx="6"/>
          </p:nvPr>
        </p:nvSpPr>
        <p:spPr>
          <a:xfrm>
            <a:off x="6064875" y="2948247"/>
            <a:ext cx="2126100" cy="81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1" name="Google Shape;231;p30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665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>
            <a:endParaRPr/>
          </a:p>
        </p:txBody>
      </p:sp>
      <p:cxnSp>
        <p:nvCxnSpPr>
          <p:cNvPr id="232" name="Google Shape;232;p30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3" name="Google Shape;233;p30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471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713250" y="1272925"/>
            <a:ext cx="7717500" cy="32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/>
            </a:lvl9pPr>
          </a:lstStyle>
          <a:p>
            <a:endParaRPr/>
          </a:p>
        </p:txBody>
      </p:sp>
      <p:cxnSp>
        <p:nvCxnSpPr>
          <p:cNvPr id="26" name="Google Shape;26;p4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" name="Google Shape;27;p4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" name="Google Shape;28;p4"/>
          <p:cNvCxnSpPr/>
          <p:nvPr/>
        </p:nvCxnSpPr>
        <p:spPr>
          <a:xfrm>
            <a:off x="6884900" y="-113600"/>
            <a:ext cx="2565600" cy="13062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22"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1"/>
          <p:cNvSpPr txBox="1">
            <a:spLocks noGrp="1"/>
          </p:cNvSpPr>
          <p:nvPr>
            <p:ph type="subTitle" idx="1"/>
          </p:nvPr>
        </p:nvSpPr>
        <p:spPr>
          <a:xfrm>
            <a:off x="3509000" y="1693851"/>
            <a:ext cx="2126100" cy="4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36" name="Google Shape;236;p31"/>
          <p:cNvSpPr txBox="1">
            <a:spLocks noGrp="1"/>
          </p:cNvSpPr>
          <p:nvPr>
            <p:ph type="subTitle" idx="2"/>
          </p:nvPr>
        </p:nvSpPr>
        <p:spPr>
          <a:xfrm>
            <a:off x="3509025" y="2110049"/>
            <a:ext cx="2126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7" name="Google Shape;237;p31"/>
          <p:cNvSpPr txBox="1">
            <a:spLocks noGrp="1"/>
          </p:cNvSpPr>
          <p:nvPr>
            <p:ph type="subTitle" idx="3"/>
          </p:nvPr>
        </p:nvSpPr>
        <p:spPr>
          <a:xfrm>
            <a:off x="953025" y="1693851"/>
            <a:ext cx="2126100" cy="4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38" name="Google Shape;238;p31"/>
          <p:cNvSpPr txBox="1">
            <a:spLocks noGrp="1"/>
          </p:cNvSpPr>
          <p:nvPr>
            <p:ph type="subTitle" idx="4"/>
          </p:nvPr>
        </p:nvSpPr>
        <p:spPr>
          <a:xfrm>
            <a:off x="953125" y="2110049"/>
            <a:ext cx="2126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9" name="Google Shape;239;p31"/>
          <p:cNvSpPr txBox="1">
            <a:spLocks noGrp="1"/>
          </p:cNvSpPr>
          <p:nvPr>
            <p:ph type="subTitle" idx="5"/>
          </p:nvPr>
        </p:nvSpPr>
        <p:spPr>
          <a:xfrm>
            <a:off x="6064875" y="1693851"/>
            <a:ext cx="2126100" cy="4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40" name="Google Shape;240;p31"/>
          <p:cNvSpPr txBox="1">
            <a:spLocks noGrp="1"/>
          </p:cNvSpPr>
          <p:nvPr>
            <p:ph type="subTitle" idx="6"/>
          </p:nvPr>
        </p:nvSpPr>
        <p:spPr>
          <a:xfrm>
            <a:off x="6064875" y="2110049"/>
            <a:ext cx="2126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1" name="Google Shape;241;p31"/>
          <p:cNvSpPr txBox="1">
            <a:spLocks noGrp="1"/>
          </p:cNvSpPr>
          <p:nvPr>
            <p:ph type="title"/>
          </p:nvPr>
        </p:nvSpPr>
        <p:spPr>
          <a:xfrm>
            <a:off x="1244250" y="445025"/>
            <a:ext cx="665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>
            <a:endParaRPr/>
          </a:p>
        </p:txBody>
      </p:sp>
      <p:sp>
        <p:nvSpPr>
          <p:cNvPr id="242" name="Google Shape;242;p31"/>
          <p:cNvSpPr txBox="1">
            <a:spLocks noGrp="1"/>
          </p:cNvSpPr>
          <p:nvPr>
            <p:ph type="subTitle" idx="7"/>
          </p:nvPr>
        </p:nvSpPr>
        <p:spPr>
          <a:xfrm>
            <a:off x="3509000" y="3398751"/>
            <a:ext cx="2126100" cy="4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43" name="Google Shape;243;p31"/>
          <p:cNvSpPr txBox="1">
            <a:spLocks noGrp="1"/>
          </p:cNvSpPr>
          <p:nvPr>
            <p:ph type="subTitle" idx="8"/>
          </p:nvPr>
        </p:nvSpPr>
        <p:spPr>
          <a:xfrm>
            <a:off x="3509025" y="3814949"/>
            <a:ext cx="2126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4" name="Google Shape;244;p31"/>
          <p:cNvSpPr txBox="1">
            <a:spLocks noGrp="1"/>
          </p:cNvSpPr>
          <p:nvPr>
            <p:ph type="subTitle" idx="9"/>
          </p:nvPr>
        </p:nvSpPr>
        <p:spPr>
          <a:xfrm>
            <a:off x="953025" y="3398751"/>
            <a:ext cx="2126100" cy="4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45" name="Google Shape;245;p31"/>
          <p:cNvSpPr txBox="1">
            <a:spLocks noGrp="1"/>
          </p:cNvSpPr>
          <p:nvPr>
            <p:ph type="subTitle" idx="13"/>
          </p:nvPr>
        </p:nvSpPr>
        <p:spPr>
          <a:xfrm>
            <a:off x="953125" y="3814949"/>
            <a:ext cx="2126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6" name="Google Shape;246;p31"/>
          <p:cNvSpPr txBox="1">
            <a:spLocks noGrp="1"/>
          </p:cNvSpPr>
          <p:nvPr>
            <p:ph type="subTitle" idx="14"/>
          </p:nvPr>
        </p:nvSpPr>
        <p:spPr>
          <a:xfrm>
            <a:off x="6064875" y="3398751"/>
            <a:ext cx="2126100" cy="4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47" name="Google Shape;247;p31"/>
          <p:cNvSpPr txBox="1">
            <a:spLocks noGrp="1"/>
          </p:cNvSpPr>
          <p:nvPr>
            <p:ph type="subTitle" idx="15"/>
          </p:nvPr>
        </p:nvSpPr>
        <p:spPr>
          <a:xfrm>
            <a:off x="6064875" y="3814949"/>
            <a:ext cx="2126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248" name="Google Shape;248;p31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9" name="Google Shape;249;p31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0" name="Google Shape;250;p31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1" name="Google Shape;251;p31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1 -">
  <p:cSld name="CUSTOM_32"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2"/>
          <p:cNvSpPr txBox="1">
            <a:spLocks noGrp="1"/>
          </p:cNvSpPr>
          <p:nvPr>
            <p:ph type="subTitle" idx="1"/>
          </p:nvPr>
        </p:nvSpPr>
        <p:spPr>
          <a:xfrm>
            <a:off x="3414050" y="1714429"/>
            <a:ext cx="2316000" cy="43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54" name="Google Shape;254;p32"/>
          <p:cNvSpPr txBox="1">
            <a:spLocks noGrp="1"/>
          </p:cNvSpPr>
          <p:nvPr>
            <p:ph type="subTitle" idx="2"/>
          </p:nvPr>
        </p:nvSpPr>
        <p:spPr>
          <a:xfrm>
            <a:off x="3564200" y="2124122"/>
            <a:ext cx="201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5" name="Google Shape;255;p32"/>
          <p:cNvSpPr txBox="1">
            <a:spLocks noGrp="1"/>
          </p:cNvSpPr>
          <p:nvPr>
            <p:ph type="subTitle" idx="3"/>
          </p:nvPr>
        </p:nvSpPr>
        <p:spPr>
          <a:xfrm>
            <a:off x="705725" y="1714429"/>
            <a:ext cx="2316000" cy="43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56" name="Google Shape;256;p32"/>
          <p:cNvSpPr txBox="1">
            <a:spLocks noGrp="1"/>
          </p:cNvSpPr>
          <p:nvPr>
            <p:ph type="subTitle" idx="4"/>
          </p:nvPr>
        </p:nvSpPr>
        <p:spPr>
          <a:xfrm>
            <a:off x="855875" y="2124122"/>
            <a:ext cx="201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7" name="Google Shape;257;p32"/>
          <p:cNvSpPr txBox="1">
            <a:spLocks noGrp="1"/>
          </p:cNvSpPr>
          <p:nvPr>
            <p:ph type="subTitle" idx="5"/>
          </p:nvPr>
        </p:nvSpPr>
        <p:spPr>
          <a:xfrm>
            <a:off x="6122325" y="1714429"/>
            <a:ext cx="2316000" cy="43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58" name="Google Shape;258;p32"/>
          <p:cNvSpPr txBox="1">
            <a:spLocks noGrp="1"/>
          </p:cNvSpPr>
          <p:nvPr>
            <p:ph type="subTitle" idx="6"/>
          </p:nvPr>
        </p:nvSpPr>
        <p:spPr>
          <a:xfrm>
            <a:off x="6272475" y="2124122"/>
            <a:ext cx="201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9" name="Google Shape;259;p32"/>
          <p:cNvSpPr txBox="1">
            <a:spLocks noGrp="1"/>
          </p:cNvSpPr>
          <p:nvPr>
            <p:ph type="subTitle" idx="7"/>
          </p:nvPr>
        </p:nvSpPr>
        <p:spPr>
          <a:xfrm>
            <a:off x="3414050" y="3453326"/>
            <a:ext cx="2316000" cy="43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60" name="Google Shape;260;p32"/>
          <p:cNvSpPr txBox="1">
            <a:spLocks noGrp="1"/>
          </p:cNvSpPr>
          <p:nvPr>
            <p:ph type="subTitle" idx="8"/>
          </p:nvPr>
        </p:nvSpPr>
        <p:spPr>
          <a:xfrm>
            <a:off x="3564200" y="3869536"/>
            <a:ext cx="201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1" name="Google Shape;261;p32"/>
          <p:cNvSpPr txBox="1">
            <a:spLocks noGrp="1"/>
          </p:cNvSpPr>
          <p:nvPr>
            <p:ph type="subTitle" idx="9"/>
          </p:nvPr>
        </p:nvSpPr>
        <p:spPr>
          <a:xfrm>
            <a:off x="705725" y="3453326"/>
            <a:ext cx="2316000" cy="43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62" name="Google Shape;262;p32"/>
          <p:cNvSpPr txBox="1">
            <a:spLocks noGrp="1"/>
          </p:cNvSpPr>
          <p:nvPr>
            <p:ph type="subTitle" idx="13"/>
          </p:nvPr>
        </p:nvSpPr>
        <p:spPr>
          <a:xfrm>
            <a:off x="855875" y="3869536"/>
            <a:ext cx="201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3" name="Google Shape;263;p32"/>
          <p:cNvSpPr txBox="1">
            <a:spLocks noGrp="1"/>
          </p:cNvSpPr>
          <p:nvPr>
            <p:ph type="subTitle" idx="14"/>
          </p:nvPr>
        </p:nvSpPr>
        <p:spPr>
          <a:xfrm>
            <a:off x="6122325" y="3453326"/>
            <a:ext cx="2316000" cy="43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64" name="Google Shape;264;p32"/>
          <p:cNvSpPr txBox="1">
            <a:spLocks noGrp="1"/>
          </p:cNvSpPr>
          <p:nvPr>
            <p:ph type="subTitle" idx="15"/>
          </p:nvPr>
        </p:nvSpPr>
        <p:spPr>
          <a:xfrm>
            <a:off x="6272475" y="3869536"/>
            <a:ext cx="201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5" name="Google Shape;265;p32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6080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>
            <a:endParaRPr/>
          </a:p>
        </p:txBody>
      </p:sp>
      <p:cxnSp>
        <p:nvCxnSpPr>
          <p:cNvPr id="266" name="Google Shape;266;p3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7" name="Google Shape;267;p3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ive columns">
  <p:cSld name="CUSTOM_33"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3"/>
          <p:cNvSpPr txBox="1">
            <a:spLocks noGrp="1"/>
          </p:cNvSpPr>
          <p:nvPr>
            <p:ph type="subTitle" idx="1"/>
          </p:nvPr>
        </p:nvSpPr>
        <p:spPr>
          <a:xfrm>
            <a:off x="3414050" y="1714429"/>
            <a:ext cx="2316000" cy="43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70" name="Google Shape;270;p33"/>
          <p:cNvSpPr txBox="1">
            <a:spLocks noGrp="1"/>
          </p:cNvSpPr>
          <p:nvPr>
            <p:ph type="subTitle" idx="2"/>
          </p:nvPr>
        </p:nvSpPr>
        <p:spPr>
          <a:xfrm>
            <a:off x="3564200" y="2124122"/>
            <a:ext cx="201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1" name="Google Shape;271;p33"/>
          <p:cNvSpPr txBox="1">
            <a:spLocks noGrp="1"/>
          </p:cNvSpPr>
          <p:nvPr>
            <p:ph type="subTitle" idx="3"/>
          </p:nvPr>
        </p:nvSpPr>
        <p:spPr>
          <a:xfrm>
            <a:off x="705725" y="1714429"/>
            <a:ext cx="2316000" cy="43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72" name="Google Shape;272;p33"/>
          <p:cNvSpPr txBox="1">
            <a:spLocks noGrp="1"/>
          </p:cNvSpPr>
          <p:nvPr>
            <p:ph type="subTitle" idx="4"/>
          </p:nvPr>
        </p:nvSpPr>
        <p:spPr>
          <a:xfrm>
            <a:off x="855875" y="2124122"/>
            <a:ext cx="201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3" name="Google Shape;273;p33"/>
          <p:cNvSpPr txBox="1">
            <a:spLocks noGrp="1"/>
          </p:cNvSpPr>
          <p:nvPr>
            <p:ph type="subTitle" idx="5"/>
          </p:nvPr>
        </p:nvSpPr>
        <p:spPr>
          <a:xfrm>
            <a:off x="6122325" y="1714429"/>
            <a:ext cx="2316000" cy="43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74" name="Google Shape;274;p33"/>
          <p:cNvSpPr txBox="1">
            <a:spLocks noGrp="1"/>
          </p:cNvSpPr>
          <p:nvPr>
            <p:ph type="subTitle" idx="6"/>
          </p:nvPr>
        </p:nvSpPr>
        <p:spPr>
          <a:xfrm>
            <a:off x="6272475" y="2124122"/>
            <a:ext cx="201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5" name="Google Shape;275;p33"/>
          <p:cNvSpPr txBox="1">
            <a:spLocks noGrp="1"/>
          </p:cNvSpPr>
          <p:nvPr>
            <p:ph type="subTitle" idx="7"/>
          </p:nvPr>
        </p:nvSpPr>
        <p:spPr>
          <a:xfrm>
            <a:off x="2059863" y="3148526"/>
            <a:ext cx="2316000" cy="43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76" name="Google Shape;276;p33"/>
          <p:cNvSpPr txBox="1">
            <a:spLocks noGrp="1"/>
          </p:cNvSpPr>
          <p:nvPr>
            <p:ph type="subTitle" idx="8"/>
          </p:nvPr>
        </p:nvSpPr>
        <p:spPr>
          <a:xfrm>
            <a:off x="2210013" y="3564736"/>
            <a:ext cx="201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7" name="Google Shape;277;p33"/>
          <p:cNvSpPr txBox="1">
            <a:spLocks noGrp="1"/>
          </p:cNvSpPr>
          <p:nvPr>
            <p:ph type="subTitle" idx="9"/>
          </p:nvPr>
        </p:nvSpPr>
        <p:spPr>
          <a:xfrm>
            <a:off x="4768138" y="3148526"/>
            <a:ext cx="2316000" cy="43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78" name="Google Shape;278;p33"/>
          <p:cNvSpPr txBox="1">
            <a:spLocks noGrp="1"/>
          </p:cNvSpPr>
          <p:nvPr>
            <p:ph type="subTitle" idx="13"/>
          </p:nvPr>
        </p:nvSpPr>
        <p:spPr>
          <a:xfrm>
            <a:off x="4918288" y="3564736"/>
            <a:ext cx="201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9" name="Google Shape;279;p33"/>
          <p:cNvSpPr txBox="1">
            <a:spLocks noGrp="1"/>
          </p:cNvSpPr>
          <p:nvPr>
            <p:ph type="title"/>
          </p:nvPr>
        </p:nvSpPr>
        <p:spPr>
          <a:xfrm>
            <a:off x="1531650" y="445025"/>
            <a:ext cx="6080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>
            <a:endParaRPr/>
          </a:p>
        </p:txBody>
      </p:sp>
      <p:cxnSp>
        <p:nvCxnSpPr>
          <p:cNvPr id="280" name="Google Shape;280;p3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1" name="Google Shape;281;p3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2" name="Google Shape;282;p33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3" name="Google Shape;283;p33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34"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4"/>
          <p:cNvSpPr txBox="1">
            <a:spLocks noGrp="1"/>
          </p:cNvSpPr>
          <p:nvPr>
            <p:ph type="title"/>
          </p:nvPr>
        </p:nvSpPr>
        <p:spPr>
          <a:xfrm>
            <a:off x="716225" y="1073000"/>
            <a:ext cx="5640600" cy="285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cxnSp>
        <p:nvCxnSpPr>
          <p:cNvPr id="286" name="Google Shape;286;p34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7" name="Google Shape;287;p34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8" name="Google Shape;288;p34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9" name="Google Shape;289;p34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0" name="Google Shape;290;p34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1" name="Google Shape;291;p34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CUSTOM_35"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5"/>
          <p:cNvSpPr txBox="1">
            <a:spLocks noGrp="1"/>
          </p:cNvSpPr>
          <p:nvPr>
            <p:ph type="subTitle" idx="1"/>
          </p:nvPr>
        </p:nvSpPr>
        <p:spPr>
          <a:xfrm>
            <a:off x="4916850" y="1894200"/>
            <a:ext cx="2316000" cy="48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94" name="Google Shape;294;p35"/>
          <p:cNvSpPr txBox="1">
            <a:spLocks noGrp="1"/>
          </p:cNvSpPr>
          <p:nvPr>
            <p:ph type="subTitle" idx="2"/>
          </p:nvPr>
        </p:nvSpPr>
        <p:spPr>
          <a:xfrm>
            <a:off x="5058900" y="2296473"/>
            <a:ext cx="2031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5" name="Google Shape;295;p35"/>
          <p:cNvSpPr txBox="1">
            <a:spLocks noGrp="1"/>
          </p:cNvSpPr>
          <p:nvPr>
            <p:ph type="subTitle" idx="3"/>
          </p:nvPr>
        </p:nvSpPr>
        <p:spPr>
          <a:xfrm>
            <a:off x="1911150" y="1894200"/>
            <a:ext cx="2316000" cy="48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96" name="Google Shape;296;p35"/>
          <p:cNvSpPr txBox="1">
            <a:spLocks noGrp="1"/>
          </p:cNvSpPr>
          <p:nvPr>
            <p:ph type="subTitle" idx="4"/>
          </p:nvPr>
        </p:nvSpPr>
        <p:spPr>
          <a:xfrm>
            <a:off x="2053300" y="2296473"/>
            <a:ext cx="2031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7" name="Google Shape;297;p35"/>
          <p:cNvSpPr txBox="1">
            <a:spLocks noGrp="1"/>
          </p:cNvSpPr>
          <p:nvPr>
            <p:ph type="subTitle" idx="5"/>
          </p:nvPr>
        </p:nvSpPr>
        <p:spPr>
          <a:xfrm>
            <a:off x="4916850" y="3528902"/>
            <a:ext cx="2316000" cy="48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98" name="Google Shape;298;p35"/>
          <p:cNvSpPr txBox="1">
            <a:spLocks noGrp="1"/>
          </p:cNvSpPr>
          <p:nvPr>
            <p:ph type="subTitle" idx="6"/>
          </p:nvPr>
        </p:nvSpPr>
        <p:spPr>
          <a:xfrm>
            <a:off x="5058900" y="3923733"/>
            <a:ext cx="2031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9" name="Google Shape;299;p35"/>
          <p:cNvSpPr txBox="1">
            <a:spLocks noGrp="1"/>
          </p:cNvSpPr>
          <p:nvPr>
            <p:ph type="subTitle" idx="7"/>
          </p:nvPr>
        </p:nvSpPr>
        <p:spPr>
          <a:xfrm>
            <a:off x="1911150" y="3528902"/>
            <a:ext cx="2316000" cy="48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300" name="Google Shape;300;p35"/>
          <p:cNvSpPr txBox="1">
            <a:spLocks noGrp="1"/>
          </p:cNvSpPr>
          <p:nvPr>
            <p:ph type="subTitle" idx="8"/>
          </p:nvPr>
        </p:nvSpPr>
        <p:spPr>
          <a:xfrm>
            <a:off x="2053200" y="3923733"/>
            <a:ext cx="2031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1" name="Google Shape;301;p35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6480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>
            <a:endParaRPr/>
          </a:p>
        </p:txBody>
      </p:sp>
      <p:cxnSp>
        <p:nvCxnSpPr>
          <p:cNvPr id="302" name="Google Shape;302;p35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3" name="Google Shape;303;p35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36"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6"/>
          <p:cNvSpPr txBox="1">
            <a:spLocks noGrp="1"/>
          </p:cNvSpPr>
          <p:nvPr>
            <p:ph type="subTitle" idx="1"/>
          </p:nvPr>
        </p:nvSpPr>
        <p:spPr>
          <a:xfrm>
            <a:off x="3571925" y="2904446"/>
            <a:ext cx="2015400" cy="4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306" name="Google Shape;306;p36"/>
          <p:cNvSpPr txBox="1">
            <a:spLocks noGrp="1"/>
          </p:cNvSpPr>
          <p:nvPr>
            <p:ph type="subTitle" idx="2"/>
          </p:nvPr>
        </p:nvSpPr>
        <p:spPr>
          <a:xfrm>
            <a:off x="3571925" y="3306722"/>
            <a:ext cx="2015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7" name="Google Shape;307;p36"/>
          <p:cNvSpPr txBox="1">
            <a:spLocks noGrp="1"/>
          </p:cNvSpPr>
          <p:nvPr>
            <p:ph type="subTitle" idx="3"/>
          </p:nvPr>
        </p:nvSpPr>
        <p:spPr>
          <a:xfrm>
            <a:off x="1088400" y="2904446"/>
            <a:ext cx="2015400" cy="4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308" name="Google Shape;308;p36"/>
          <p:cNvSpPr txBox="1">
            <a:spLocks noGrp="1"/>
          </p:cNvSpPr>
          <p:nvPr>
            <p:ph type="subTitle" idx="4"/>
          </p:nvPr>
        </p:nvSpPr>
        <p:spPr>
          <a:xfrm>
            <a:off x="1088400" y="3306722"/>
            <a:ext cx="2015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9" name="Google Shape;309;p36"/>
          <p:cNvSpPr txBox="1">
            <a:spLocks noGrp="1"/>
          </p:cNvSpPr>
          <p:nvPr>
            <p:ph type="subTitle" idx="5"/>
          </p:nvPr>
        </p:nvSpPr>
        <p:spPr>
          <a:xfrm>
            <a:off x="6055450" y="2904446"/>
            <a:ext cx="2015400" cy="4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310" name="Google Shape;310;p36"/>
          <p:cNvSpPr txBox="1">
            <a:spLocks noGrp="1"/>
          </p:cNvSpPr>
          <p:nvPr>
            <p:ph type="subTitle" idx="6"/>
          </p:nvPr>
        </p:nvSpPr>
        <p:spPr>
          <a:xfrm>
            <a:off x="6055450" y="3306722"/>
            <a:ext cx="2015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1" name="Google Shape;311;p36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5517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>
            <a:endParaRPr/>
          </a:p>
        </p:txBody>
      </p:sp>
      <p:cxnSp>
        <p:nvCxnSpPr>
          <p:cNvPr id="312" name="Google Shape;312;p36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3" name="Google Shape;313;p36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4" name="Google Shape;314;p36"/>
          <p:cNvCxnSpPr/>
          <p:nvPr/>
        </p:nvCxnSpPr>
        <p:spPr>
          <a:xfrm>
            <a:off x="7434175" y="-125600"/>
            <a:ext cx="1993200" cy="13302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">
  <p:cSld name="CUSTOM_23"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6" name="Google Shape;316;p37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7" name="Google Shape;317;p37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8" name="Google Shape;318;p37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9" name="Google Shape;319;p37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0" name="Google Shape;320;p37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1" name="Google Shape;321;p37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2" name="Google Shape;322;p37"/>
          <p:cNvSpPr txBox="1">
            <a:spLocks noGrp="1"/>
          </p:cNvSpPr>
          <p:nvPr>
            <p:ph type="title"/>
          </p:nvPr>
        </p:nvSpPr>
        <p:spPr>
          <a:xfrm>
            <a:off x="2780100" y="445025"/>
            <a:ext cx="3583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23" name="Google Shape;323;p37"/>
          <p:cNvSpPr txBox="1">
            <a:spLocks noGrp="1"/>
          </p:cNvSpPr>
          <p:nvPr>
            <p:ph type="subTitle" idx="1"/>
          </p:nvPr>
        </p:nvSpPr>
        <p:spPr>
          <a:xfrm>
            <a:off x="5306650" y="1710190"/>
            <a:ext cx="2486100" cy="40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324" name="Google Shape;324;p37"/>
          <p:cNvSpPr txBox="1">
            <a:spLocks noGrp="1"/>
          </p:cNvSpPr>
          <p:nvPr>
            <p:ph type="subTitle" idx="2"/>
          </p:nvPr>
        </p:nvSpPr>
        <p:spPr>
          <a:xfrm>
            <a:off x="5306650" y="2111217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5" name="Google Shape;325;p37"/>
          <p:cNvSpPr txBox="1">
            <a:spLocks noGrp="1"/>
          </p:cNvSpPr>
          <p:nvPr>
            <p:ph type="subTitle" idx="3"/>
          </p:nvPr>
        </p:nvSpPr>
        <p:spPr>
          <a:xfrm>
            <a:off x="1351250" y="1710190"/>
            <a:ext cx="2486100" cy="40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326" name="Google Shape;326;p37"/>
          <p:cNvSpPr txBox="1">
            <a:spLocks noGrp="1"/>
          </p:cNvSpPr>
          <p:nvPr>
            <p:ph type="subTitle" idx="4"/>
          </p:nvPr>
        </p:nvSpPr>
        <p:spPr>
          <a:xfrm>
            <a:off x="1351250" y="2111217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7" name="Google Shape;327;p37"/>
          <p:cNvSpPr txBox="1">
            <a:spLocks noGrp="1"/>
          </p:cNvSpPr>
          <p:nvPr>
            <p:ph type="subTitle" idx="5"/>
          </p:nvPr>
        </p:nvSpPr>
        <p:spPr>
          <a:xfrm>
            <a:off x="5306650" y="3552118"/>
            <a:ext cx="2486100" cy="46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328" name="Google Shape;328;p37"/>
          <p:cNvSpPr txBox="1">
            <a:spLocks noGrp="1"/>
          </p:cNvSpPr>
          <p:nvPr>
            <p:ph type="subTitle" idx="6"/>
          </p:nvPr>
        </p:nvSpPr>
        <p:spPr>
          <a:xfrm>
            <a:off x="5306650" y="3946487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9" name="Google Shape;329;p37"/>
          <p:cNvSpPr txBox="1">
            <a:spLocks noGrp="1"/>
          </p:cNvSpPr>
          <p:nvPr>
            <p:ph type="subTitle" idx="7"/>
          </p:nvPr>
        </p:nvSpPr>
        <p:spPr>
          <a:xfrm>
            <a:off x="1351250" y="3552118"/>
            <a:ext cx="2486100" cy="46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330" name="Google Shape;330;p37"/>
          <p:cNvSpPr txBox="1">
            <a:spLocks noGrp="1"/>
          </p:cNvSpPr>
          <p:nvPr>
            <p:ph type="subTitle" idx="8"/>
          </p:nvPr>
        </p:nvSpPr>
        <p:spPr>
          <a:xfrm>
            <a:off x="1351300" y="3946487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1" name="Google Shape;331;p37"/>
          <p:cNvSpPr txBox="1">
            <a:spLocks noGrp="1"/>
          </p:cNvSpPr>
          <p:nvPr>
            <p:ph type="title" idx="9" hasCustomPrompt="1"/>
          </p:nvPr>
        </p:nvSpPr>
        <p:spPr>
          <a:xfrm>
            <a:off x="1351250" y="1131425"/>
            <a:ext cx="2486100" cy="66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32" name="Google Shape;332;p37"/>
          <p:cNvSpPr txBox="1">
            <a:spLocks noGrp="1"/>
          </p:cNvSpPr>
          <p:nvPr>
            <p:ph type="title" idx="13" hasCustomPrompt="1"/>
          </p:nvPr>
        </p:nvSpPr>
        <p:spPr>
          <a:xfrm>
            <a:off x="5306650" y="1131425"/>
            <a:ext cx="2486100" cy="66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33" name="Google Shape;333;p37"/>
          <p:cNvSpPr txBox="1">
            <a:spLocks noGrp="1"/>
          </p:cNvSpPr>
          <p:nvPr>
            <p:ph type="title" idx="14" hasCustomPrompt="1"/>
          </p:nvPr>
        </p:nvSpPr>
        <p:spPr>
          <a:xfrm>
            <a:off x="1351300" y="2964563"/>
            <a:ext cx="2486100" cy="66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34" name="Google Shape;334;p37"/>
          <p:cNvSpPr txBox="1">
            <a:spLocks noGrp="1"/>
          </p:cNvSpPr>
          <p:nvPr>
            <p:ph type="title" idx="15" hasCustomPrompt="1"/>
          </p:nvPr>
        </p:nvSpPr>
        <p:spPr>
          <a:xfrm>
            <a:off x="5306650" y="2964563"/>
            <a:ext cx="2486100" cy="66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CUSTOM_4_2_1"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38"/>
          <p:cNvSpPr txBox="1">
            <a:spLocks noGrp="1"/>
          </p:cNvSpPr>
          <p:nvPr>
            <p:ph type="subTitle" idx="1"/>
          </p:nvPr>
        </p:nvSpPr>
        <p:spPr>
          <a:xfrm>
            <a:off x="3718325" y="3294199"/>
            <a:ext cx="1642800" cy="43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337" name="Google Shape;337;p38"/>
          <p:cNvSpPr txBox="1">
            <a:spLocks noGrp="1"/>
          </p:cNvSpPr>
          <p:nvPr>
            <p:ph type="subTitle" idx="2"/>
          </p:nvPr>
        </p:nvSpPr>
        <p:spPr>
          <a:xfrm>
            <a:off x="3617675" y="3703897"/>
            <a:ext cx="1844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338" name="Google Shape;338;p38"/>
          <p:cNvSpPr txBox="1">
            <a:spLocks noGrp="1"/>
          </p:cNvSpPr>
          <p:nvPr>
            <p:ph type="subTitle" idx="3"/>
          </p:nvPr>
        </p:nvSpPr>
        <p:spPr>
          <a:xfrm>
            <a:off x="1328025" y="3294199"/>
            <a:ext cx="1642800" cy="43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339" name="Google Shape;339;p38"/>
          <p:cNvSpPr txBox="1">
            <a:spLocks noGrp="1"/>
          </p:cNvSpPr>
          <p:nvPr>
            <p:ph type="subTitle" idx="4"/>
          </p:nvPr>
        </p:nvSpPr>
        <p:spPr>
          <a:xfrm>
            <a:off x="1227426" y="3703897"/>
            <a:ext cx="1844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340" name="Google Shape;340;p38"/>
          <p:cNvSpPr txBox="1">
            <a:spLocks noGrp="1"/>
          </p:cNvSpPr>
          <p:nvPr>
            <p:ph type="subTitle" idx="5"/>
          </p:nvPr>
        </p:nvSpPr>
        <p:spPr>
          <a:xfrm>
            <a:off x="6108550" y="3294199"/>
            <a:ext cx="1643100" cy="43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341" name="Google Shape;341;p38"/>
          <p:cNvSpPr txBox="1">
            <a:spLocks noGrp="1"/>
          </p:cNvSpPr>
          <p:nvPr>
            <p:ph type="subTitle" idx="6"/>
          </p:nvPr>
        </p:nvSpPr>
        <p:spPr>
          <a:xfrm>
            <a:off x="6008050" y="3703897"/>
            <a:ext cx="1844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342" name="Google Shape;342;p38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3188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>
            <a:endParaRPr/>
          </a:p>
        </p:txBody>
      </p:sp>
      <p:cxnSp>
        <p:nvCxnSpPr>
          <p:cNvPr id="343" name="Google Shape;343;p38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4" name="Google Shape;344;p38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3">
  <p:cSld name="CUSTOM_5"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9"/>
          <p:cNvSpPr txBox="1">
            <a:spLocks noGrp="1"/>
          </p:cNvSpPr>
          <p:nvPr>
            <p:ph type="subTitle" idx="1"/>
          </p:nvPr>
        </p:nvSpPr>
        <p:spPr>
          <a:xfrm>
            <a:off x="4750175" y="1632746"/>
            <a:ext cx="2014800" cy="49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347" name="Google Shape;347;p39"/>
          <p:cNvSpPr txBox="1">
            <a:spLocks noGrp="1"/>
          </p:cNvSpPr>
          <p:nvPr>
            <p:ph type="subTitle" idx="2"/>
          </p:nvPr>
        </p:nvSpPr>
        <p:spPr>
          <a:xfrm>
            <a:off x="4750184" y="2035022"/>
            <a:ext cx="2014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8" name="Google Shape;348;p39"/>
          <p:cNvSpPr txBox="1">
            <a:spLocks noGrp="1"/>
          </p:cNvSpPr>
          <p:nvPr>
            <p:ph type="subTitle" idx="3"/>
          </p:nvPr>
        </p:nvSpPr>
        <p:spPr>
          <a:xfrm>
            <a:off x="2306450" y="1632746"/>
            <a:ext cx="2014800" cy="49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349" name="Google Shape;349;p39"/>
          <p:cNvSpPr txBox="1">
            <a:spLocks noGrp="1"/>
          </p:cNvSpPr>
          <p:nvPr>
            <p:ph type="subTitle" idx="4"/>
          </p:nvPr>
        </p:nvSpPr>
        <p:spPr>
          <a:xfrm>
            <a:off x="2306462" y="2035022"/>
            <a:ext cx="2014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0" name="Google Shape;350;p39"/>
          <p:cNvSpPr txBox="1">
            <a:spLocks noGrp="1"/>
          </p:cNvSpPr>
          <p:nvPr>
            <p:ph type="subTitle" idx="5"/>
          </p:nvPr>
        </p:nvSpPr>
        <p:spPr>
          <a:xfrm>
            <a:off x="4750175" y="3062273"/>
            <a:ext cx="2014800" cy="49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351" name="Google Shape;351;p39"/>
          <p:cNvSpPr txBox="1">
            <a:spLocks noGrp="1"/>
          </p:cNvSpPr>
          <p:nvPr>
            <p:ph type="subTitle" idx="6"/>
          </p:nvPr>
        </p:nvSpPr>
        <p:spPr>
          <a:xfrm>
            <a:off x="4750184" y="3471047"/>
            <a:ext cx="2014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2" name="Google Shape;352;p39"/>
          <p:cNvSpPr txBox="1">
            <a:spLocks noGrp="1"/>
          </p:cNvSpPr>
          <p:nvPr>
            <p:ph type="subTitle" idx="7"/>
          </p:nvPr>
        </p:nvSpPr>
        <p:spPr>
          <a:xfrm>
            <a:off x="2306450" y="3062273"/>
            <a:ext cx="2014800" cy="49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353" name="Google Shape;353;p39"/>
          <p:cNvSpPr txBox="1">
            <a:spLocks noGrp="1"/>
          </p:cNvSpPr>
          <p:nvPr>
            <p:ph type="subTitle" idx="8"/>
          </p:nvPr>
        </p:nvSpPr>
        <p:spPr>
          <a:xfrm>
            <a:off x="2306462" y="3471047"/>
            <a:ext cx="2014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4" name="Google Shape;354;p39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2785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>
            <a:endParaRPr/>
          </a:p>
        </p:txBody>
      </p:sp>
      <p:cxnSp>
        <p:nvCxnSpPr>
          <p:cNvPr id="355" name="Google Shape;355;p39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6" name="Google Shape;356;p39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3">
  <p:cSld name="CUSTOM_26"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8" name="Google Shape;358;p40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9" name="Google Shape;359;p40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0" name="Google Shape;360;p40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1" name="Google Shape;361;p40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2" name="Google Shape;362;p40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3" name="Google Shape;363;p40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4" name="Google Shape;364;p40"/>
          <p:cNvSpPr txBox="1">
            <a:spLocks noGrp="1"/>
          </p:cNvSpPr>
          <p:nvPr>
            <p:ph type="subTitle" idx="1"/>
          </p:nvPr>
        </p:nvSpPr>
        <p:spPr>
          <a:xfrm>
            <a:off x="728750" y="1112872"/>
            <a:ext cx="2014800" cy="49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365" name="Google Shape;365;p40"/>
          <p:cNvSpPr txBox="1">
            <a:spLocks noGrp="1"/>
          </p:cNvSpPr>
          <p:nvPr>
            <p:ph type="subTitle" idx="2"/>
          </p:nvPr>
        </p:nvSpPr>
        <p:spPr>
          <a:xfrm>
            <a:off x="728762" y="1515149"/>
            <a:ext cx="2014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6" name="Google Shape;366;p40"/>
          <p:cNvSpPr txBox="1">
            <a:spLocks noGrp="1"/>
          </p:cNvSpPr>
          <p:nvPr>
            <p:ph type="subTitle" idx="3"/>
          </p:nvPr>
        </p:nvSpPr>
        <p:spPr>
          <a:xfrm>
            <a:off x="728750" y="2036386"/>
            <a:ext cx="2014800" cy="49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367" name="Google Shape;367;p40"/>
          <p:cNvSpPr txBox="1">
            <a:spLocks noGrp="1"/>
          </p:cNvSpPr>
          <p:nvPr>
            <p:ph type="subTitle" idx="4"/>
          </p:nvPr>
        </p:nvSpPr>
        <p:spPr>
          <a:xfrm>
            <a:off x="728762" y="2445160"/>
            <a:ext cx="2014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8" name="Google Shape;368;p40"/>
          <p:cNvSpPr txBox="1">
            <a:spLocks noGrp="1"/>
          </p:cNvSpPr>
          <p:nvPr>
            <p:ph type="title"/>
          </p:nvPr>
        </p:nvSpPr>
        <p:spPr>
          <a:xfrm>
            <a:off x="1531650" y="445025"/>
            <a:ext cx="6080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>
            <a:endParaRPr/>
          </a:p>
        </p:txBody>
      </p:sp>
      <p:sp>
        <p:nvSpPr>
          <p:cNvPr id="369" name="Google Shape;369;p40"/>
          <p:cNvSpPr txBox="1">
            <a:spLocks noGrp="1"/>
          </p:cNvSpPr>
          <p:nvPr>
            <p:ph type="subTitle" idx="5"/>
          </p:nvPr>
        </p:nvSpPr>
        <p:spPr>
          <a:xfrm>
            <a:off x="728750" y="2997225"/>
            <a:ext cx="2014800" cy="49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370" name="Google Shape;370;p40"/>
          <p:cNvSpPr txBox="1">
            <a:spLocks noGrp="1"/>
          </p:cNvSpPr>
          <p:nvPr>
            <p:ph type="subTitle" idx="6"/>
          </p:nvPr>
        </p:nvSpPr>
        <p:spPr>
          <a:xfrm>
            <a:off x="728762" y="3405999"/>
            <a:ext cx="2014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568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ubTitle" idx="1"/>
          </p:nvPr>
        </p:nvSpPr>
        <p:spPr>
          <a:xfrm>
            <a:off x="5038975" y="2551449"/>
            <a:ext cx="2486100" cy="50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ubTitle" idx="2"/>
          </p:nvPr>
        </p:nvSpPr>
        <p:spPr>
          <a:xfrm>
            <a:off x="5038975" y="2961200"/>
            <a:ext cx="2486100" cy="90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subTitle" idx="3"/>
          </p:nvPr>
        </p:nvSpPr>
        <p:spPr>
          <a:xfrm>
            <a:off x="1693175" y="2551449"/>
            <a:ext cx="2486100" cy="50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subTitle" idx="4"/>
          </p:nvPr>
        </p:nvSpPr>
        <p:spPr>
          <a:xfrm>
            <a:off x="1693175" y="2961200"/>
            <a:ext cx="2486100" cy="90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35" name="Google Shape;35;p5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" name="Google Shape;36;p5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" name="Google Shape;37;p5"/>
          <p:cNvCxnSpPr/>
          <p:nvPr/>
        </p:nvCxnSpPr>
        <p:spPr>
          <a:xfrm flipH="1">
            <a:off x="6935750" y="3931325"/>
            <a:ext cx="2549400" cy="13545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CUSTOM_6"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41"/>
          <p:cNvSpPr txBox="1">
            <a:spLocks noGrp="1"/>
          </p:cNvSpPr>
          <p:nvPr>
            <p:ph type="title" hasCustomPrompt="1"/>
          </p:nvPr>
        </p:nvSpPr>
        <p:spPr>
          <a:xfrm>
            <a:off x="2592925" y="714600"/>
            <a:ext cx="3958200" cy="61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45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  <p:sp>
        <p:nvSpPr>
          <p:cNvPr id="373" name="Google Shape;373;p41"/>
          <p:cNvSpPr txBox="1">
            <a:spLocks noGrp="1"/>
          </p:cNvSpPr>
          <p:nvPr>
            <p:ph type="subTitle" idx="1"/>
          </p:nvPr>
        </p:nvSpPr>
        <p:spPr>
          <a:xfrm>
            <a:off x="2364984" y="1346400"/>
            <a:ext cx="4414200" cy="37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4" name="Google Shape;374;p41"/>
          <p:cNvSpPr txBox="1">
            <a:spLocks noGrp="1"/>
          </p:cNvSpPr>
          <p:nvPr>
            <p:ph type="title" idx="2" hasCustomPrompt="1"/>
          </p:nvPr>
        </p:nvSpPr>
        <p:spPr>
          <a:xfrm>
            <a:off x="2592925" y="2063025"/>
            <a:ext cx="3958200" cy="61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43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  <p:sp>
        <p:nvSpPr>
          <p:cNvPr id="375" name="Google Shape;375;p41"/>
          <p:cNvSpPr txBox="1">
            <a:spLocks noGrp="1"/>
          </p:cNvSpPr>
          <p:nvPr>
            <p:ph type="subTitle" idx="3"/>
          </p:nvPr>
        </p:nvSpPr>
        <p:spPr>
          <a:xfrm>
            <a:off x="2364984" y="2694825"/>
            <a:ext cx="4414200" cy="37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6" name="Google Shape;376;p41"/>
          <p:cNvSpPr txBox="1">
            <a:spLocks noGrp="1"/>
          </p:cNvSpPr>
          <p:nvPr>
            <p:ph type="title" idx="4" hasCustomPrompt="1"/>
          </p:nvPr>
        </p:nvSpPr>
        <p:spPr>
          <a:xfrm>
            <a:off x="2592925" y="3411450"/>
            <a:ext cx="3958200" cy="61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43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  <p:sp>
        <p:nvSpPr>
          <p:cNvPr id="377" name="Google Shape;377;p41"/>
          <p:cNvSpPr txBox="1">
            <a:spLocks noGrp="1"/>
          </p:cNvSpPr>
          <p:nvPr>
            <p:ph type="subTitle" idx="5"/>
          </p:nvPr>
        </p:nvSpPr>
        <p:spPr>
          <a:xfrm>
            <a:off x="2364950" y="4043250"/>
            <a:ext cx="4414200" cy="37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378" name="Google Shape;378;p41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9" name="Google Shape;379;p41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2">
  <p:cSld name="CUSTOM_28"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42"/>
          <p:cNvSpPr txBox="1">
            <a:spLocks noGrp="1"/>
          </p:cNvSpPr>
          <p:nvPr>
            <p:ph type="subTitle" idx="1"/>
          </p:nvPr>
        </p:nvSpPr>
        <p:spPr>
          <a:xfrm>
            <a:off x="5700609" y="2084269"/>
            <a:ext cx="2764500" cy="49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382" name="Google Shape;382;p42"/>
          <p:cNvSpPr txBox="1">
            <a:spLocks noGrp="1"/>
          </p:cNvSpPr>
          <p:nvPr>
            <p:ph type="subTitle" idx="2"/>
          </p:nvPr>
        </p:nvSpPr>
        <p:spPr>
          <a:xfrm>
            <a:off x="5700621" y="2486544"/>
            <a:ext cx="2764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Mako"/>
                <a:ea typeface="Mako"/>
                <a:cs typeface="Mako"/>
                <a:sym typeface="Mak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3" name="Google Shape;383;p42"/>
          <p:cNvSpPr txBox="1">
            <a:spLocks noGrp="1"/>
          </p:cNvSpPr>
          <p:nvPr>
            <p:ph type="subTitle" idx="3"/>
          </p:nvPr>
        </p:nvSpPr>
        <p:spPr>
          <a:xfrm>
            <a:off x="1973988" y="902134"/>
            <a:ext cx="2764500" cy="49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384" name="Google Shape;384;p42"/>
          <p:cNvSpPr txBox="1">
            <a:spLocks noGrp="1"/>
          </p:cNvSpPr>
          <p:nvPr>
            <p:ph type="subTitle" idx="4"/>
          </p:nvPr>
        </p:nvSpPr>
        <p:spPr>
          <a:xfrm>
            <a:off x="1973988" y="1304410"/>
            <a:ext cx="2764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Mako"/>
                <a:ea typeface="Mako"/>
                <a:cs typeface="Mako"/>
                <a:sym typeface="Mak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5" name="Google Shape;385;p42"/>
          <p:cNvSpPr txBox="1">
            <a:spLocks noGrp="1"/>
          </p:cNvSpPr>
          <p:nvPr>
            <p:ph type="subTitle" idx="5"/>
          </p:nvPr>
        </p:nvSpPr>
        <p:spPr>
          <a:xfrm>
            <a:off x="1973988" y="3290875"/>
            <a:ext cx="2764500" cy="49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386" name="Google Shape;386;p42"/>
          <p:cNvSpPr txBox="1">
            <a:spLocks noGrp="1"/>
          </p:cNvSpPr>
          <p:nvPr>
            <p:ph type="subTitle" idx="6"/>
          </p:nvPr>
        </p:nvSpPr>
        <p:spPr>
          <a:xfrm>
            <a:off x="1973988" y="3699649"/>
            <a:ext cx="2764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387" name="Google Shape;387;p4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8" name="Google Shape;388;p4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9" name="Google Shape;389;p42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0" name="Google Shape;390;p42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1" name="Google Shape;391;p42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2" name="Google Shape;392;p42"/>
          <p:cNvSpPr txBox="1">
            <a:spLocks noGrp="1"/>
          </p:cNvSpPr>
          <p:nvPr>
            <p:ph type="title" hasCustomPrompt="1"/>
          </p:nvPr>
        </p:nvSpPr>
        <p:spPr>
          <a:xfrm>
            <a:off x="733000" y="1114450"/>
            <a:ext cx="1118100" cy="61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45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  <p:sp>
        <p:nvSpPr>
          <p:cNvPr id="393" name="Google Shape;393;p42"/>
          <p:cNvSpPr txBox="1">
            <a:spLocks noGrp="1"/>
          </p:cNvSpPr>
          <p:nvPr>
            <p:ph type="title" idx="7" hasCustomPrompt="1"/>
          </p:nvPr>
        </p:nvSpPr>
        <p:spPr>
          <a:xfrm>
            <a:off x="733000" y="3503175"/>
            <a:ext cx="1118100" cy="61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45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  <p:sp>
        <p:nvSpPr>
          <p:cNvPr id="394" name="Google Shape;394;p42"/>
          <p:cNvSpPr txBox="1">
            <a:spLocks noGrp="1"/>
          </p:cNvSpPr>
          <p:nvPr>
            <p:ph type="title" idx="8" hasCustomPrompt="1"/>
          </p:nvPr>
        </p:nvSpPr>
        <p:spPr>
          <a:xfrm>
            <a:off x="4441002" y="2276488"/>
            <a:ext cx="1118100" cy="61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45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5">
  <p:cSld name="CUSTOM_7_1"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43"/>
          <p:cNvSpPr txBox="1">
            <a:spLocks noGrp="1"/>
          </p:cNvSpPr>
          <p:nvPr>
            <p:ph type="title"/>
          </p:nvPr>
        </p:nvSpPr>
        <p:spPr>
          <a:xfrm>
            <a:off x="803750" y="2040496"/>
            <a:ext cx="4087500" cy="67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97" name="Google Shape;397;p43"/>
          <p:cNvSpPr txBox="1">
            <a:spLocks noGrp="1"/>
          </p:cNvSpPr>
          <p:nvPr>
            <p:ph type="subTitle" idx="1"/>
          </p:nvPr>
        </p:nvSpPr>
        <p:spPr>
          <a:xfrm>
            <a:off x="803750" y="2693525"/>
            <a:ext cx="3159300" cy="55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398" name="Google Shape;398;p4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9" name="Google Shape;399;p4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6">
  <p:cSld name="CUSTOM_7_2"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44"/>
          <p:cNvSpPr txBox="1">
            <a:spLocks noGrp="1"/>
          </p:cNvSpPr>
          <p:nvPr>
            <p:ph type="title"/>
          </p:nvPr>
        </p:nvSpPr>
        <p:spPr>
          <a:xfrm>
            <a:off x="4490150" y="2047725"/>
            <a:ext cx="3364200" cy="6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9pPr>
          </a:lstStyle>
          <a:p>
            <a:endParaRPr/>
          </a:p>
        </p:txBody>
      </p:sp>
      <p:sp>
        <p:nvSpPr>
          <p:cNvPr id="402" name="Google Shape;402;p44"/>
          <p:cNvSpPr txBox="1">
            <a:spLocks noGrp="1"/>
          </p:cNvSpPr>
          <p:nvPr>
            <p:ph type="subTitle" idx="1"/>
          </p:nvPr>
        </p:nvSpPr>
        <p:spPr>
          <a:xfrm>
            <a:off x="4855550" y="2694825"/>
            <a:ext cx="2998800" cy="55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Josefin Sans"/>
              <a:buNone/>
              <a:defRPr sz="14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9pPr>
          </a:lstStyle>
          <a:p>
            <a:endParaRPr/>
          </a:p>
        </p:txBody>
      </p:sp>
      <p:cxnSp>
        <p:nvCxnSpPr>
          <p:cNvPr id="403" name="Google Shape;403;p44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4" name="Google Shape;404;p44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7">
  <p:cSld name="CUSTOM_8"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45"/>
          <p:cNvSpPr txBox="1">
            <a:spLocks noGrp="1"/>
          </p:cNvSpPr>
          <p:nvPr>
            <p:ph type="subTitle" idx="1"/>
          </p:nvPr>
        </p:nvSpPr>
        <p:spPr>
          <a:xfrm>
            <a:off x="4166800" y="1453525"/>
            <a:ext cx="3957600" cy="288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R="3810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7" name="Google Shape;407;p45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4502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>
            <a:endParaRPr/>
          </a:p>
        </p:txBody>
      </p:sp>
      <p:cxnSp>
        <p:nvCxnSpPr>
          <p:cNvPr id="408" name="Google Shape;408;p45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9" name="Google Shape;409;p45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0" name="Google Shape;410;p45"/>
          <p:cNvCxnSpPr/>
          <p:nvPr/>
        </p:nvCxnSpPr>
        <p:spPr>
          <a:xfrm flipH="1">
            <a:off x="6772150" y="3663450"/>
            <a:ext cx="2823300" cy="16332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29"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2" name="Google Shape;412;p46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3" name="Google Shape;413;p46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4" name="Google Shape;414;p46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5" name="Google Shape;415;p46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6" name="Google Shape;416;p46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7" name="Google Shape;417;p46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18" name="Google Shape;418;p46"/>
          <p:cNvSpPr txBox="1">
            <a:spLocks noGrp="1"/>
          </p:cNvSpPr>
          <p:nvPr>
            <p:ph type="title"/>
          </p:nvPr>
        </p:nvSpPr>
        <p:spPr>
          <a:xfrm>
            <a:off x="1531650" y="445025"/>
            <a:ext cx="6080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>
            <a:endParaRPr/>
          </a:p>
        </p:txBody>
      </p:sp>
      <p:sp>
        <p:nvSpPr>
          <p:cNvPr id="419" name="Google Shape;419;p46"/>
          <p:cNvSpPr txBox="1">
            <a:spLocks noGrp="1"/>
          </p:cNvSpPr>
          <p:nvPr>
            <p:ph type="subTitle" idx="1"/>
          </p:nvPr>
        </p:nvSpPr>
        <p:spPr>
          <a:xfrm>
            <a:off x="4525188" y="1537663"/>
            <a:ext cx="3957600" cy="288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R="3810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20" name="Google Shape;420;p46"/>
          <p:cNvSpPr txBox="1">
            <a:spLocks noGrp="1"/>
          </p:cNvSpPr>
          <p:nvPr>
            <p:ph type="subTitle" idx="2"/>
          </p:nvPr>
        </p:nvSpPr>
        <p:spPr>
          <a:xfrm>
            <a:off x="661213" y="1537663"/>
            <a:ext cx="3957600" cy="288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R="3810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CUSTOM_9"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47"/>
          <p:cNvSpPr txBox="1">
            <a:spLocks noGrp="1"/>
          </p:cNvSpPr>
          <p:nvPr>
            <p:ph type="subTitle" idx="1"/>
          </p:nvPr>
        </p:nvSpPr>
        <p:spPr>
          <a:xfrm>
            <a:off x="4816075" y="3616375"/>
            <a:ext cx="2942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423" name="Google Shape;423;p47"/>
          <p:cNvSpPr txBox="1">
            <a:spLocks noGrp="1"/>
          </p:cNvSpPr>
          <p:nvPr>
            <p:ph type="subTitle" idx="2"/>
          </p:nvPr>
        </p:nvSpPr>
        <p:spPr>
          <a:xfrm>
            <a:off x="4816200" y="3956375"/>
            <a:ext cx="2941800" cy="65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4" name="Google Shape;424;p47"/>
          <p:cNvSpPr txBox="1">
            <a:spLocks noGrp="1"/>
          </p:cNvSpPr>
          <p:nvPr>
            <p:ph type="subTitle" idx="3"/>
          </p:nvPr>
        </p:nvSpPr>
        <p:spPr>
          <a:xfrm>
            <a:off x="1385829" y="3616375"/>
            <a:ext cx="2942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425" name="Google Shape;425;p47"/>
          <p:cNvSpPr txBox="1">
            <a:spLocks noGrp="1"/>
          </p:cNvSpPr>
          <p:nvPr>
            <p:ph type="subTitle" idx="4"/>
          </p:nvPr>
        </p:nvSpPr>
        <p:spPr>
          <a:xfrm>
            <a:off x="1386025" y="3956375"/>
            <a:ext cx="2941800" cy="65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6" name="Google Shape;426;p47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2729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>
            <a:endParaRPr/>
          </a:p>
        </p:txBody>
      </p:sp>
      <p:cxnSp>
        <p:nvCxnSpPr>
          <p:cNvPr id="427" name="Google Shape;427;p47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28" name="Google Shape;428;p47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4">
  <p:cSld name="CUSTOM_31"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48"/>
          <p:cNvSpPr txBox="1">
            <a:spLocks noGrp="1"/>
          </p:cNvSpPr>
          <p:nvPr>
            <p:ph type="title"/>
          </p:nvPr>
        </p:nvSpPr>
        <p:spPr>
          <a:xfrm>
            <a:off x="1244250" y="445025"/>
            <a:ext cx="665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>
            <a:endParaRPr/>
          </a:p>
        </p:txBody>
      </p:sp>
      <p:sp>
        <p:nvSpPr>
          <p:cNvPr id="431" name="Google Shape;431;p48"/>
          <p:cNvSpPr txBox="1">
            <a:spLocks noGrp="1"/>
          </p:cNvSpPr>
          <p:nvPr>
            <p:ph type="subTitle" idx="1"/>
          </p:nvPr>
        </p:nvSpPr>
        <p:spPr>
          <a:xfrm>
            <a:off x="3509000" y="3398751"/>
            <a:ext cx="2126100" cy="4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432" name="Google Shape;432;p48"/>
          <p:cNvSpPr txBox="1">
            <a:spLocks noGrp="1"/>
          </p:cNvSpPr>
          <p:nvPr>
            <p:ph type="subTitle" idx="2"/>
          </p:nvPr>
        </p:nvSpPr>
        <p:spPr>
          <a:xfrm>
            <a:off x="3509025" y="3814950"/>
            <a:ext cx="2126100" cy="88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3" name="Google Shape;433;p48"/>
          <p:cNvSpPr txBox="1">
            <a:spLocks noGrp="1"/>
          </p:cNvSpPr>
          <p:nvPr>
            <p:ph type="subTitle" idx="3"/>
          </p:nvPr>
        </p:nvSpPr>
        <p:spPr>
          <a:xfrm>
            <a:off x="953025" y="3398751"/>
            <a:ext cx="2126100" cy="4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434" name="Google Shape;434;p48"/>
          <p:cNvSpPr txBox="1">
            <a:spLocks noGrp="1"/>
          </p:cNvSpPr>
          <p:nvPr>
            <p:ph type="subTitle" idx="4"/>
          </p:nvPr>
        </p:nvSpPr>
        <p:spPr>
          <a:xfrm>
            <a:off x="953125" y="3814951"/>
            <a:ext cx="2126100" cy="88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5" name="Google Shape;435;p48"/>
          <p:cNvSpPr txBox="1">
            <a:spLocks noGrp="1"/>
          </p:cNvSpPr>
          <p:nvPr>
            <p:ph type="subTitle" idx="5"/>
          </p:nvPr>
        </p:nvSpPr>
        <p:spPr>
          <a:xfrm>
            <a:off x="6064875" y="3398751"/>
            <a:ext cx="2126100" cy="4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436" name="Google Shape;436;p48"/>
          <p:cNvSpPr txBox="1">
            <a:spLocks noGrp="1"/>
          </p:cNvSpPr>
          <p:nvPr>
            <p:ph type="subTitle" idx="6"/>
          </p:nvPr>
        </p:nvSpPr>
        <p:spPr>
          <a:xfrm>
            <a:off x="6064875" y="3814950"/>
            <a:ext cx="2126100" cy="88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437" name="Google Shape;437;p48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8" name="Google Shape;438;p48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9" name="Google Shape;439;p48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0" name="Google Shape;440;p48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1"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49"/>
          <p:cNvSpPr txBox="1">
            <a:spLocks noGrp="1"/>
          </p:cNvSpPr>
          <p:nvPr>
            <p:ph type="title"/>
          </p:nvPr>
        </p:nvSpPr>
        <p:spPr>
          <a:xfrm>
            <a:off x="2832900" y="791200"/>
            <a:ext cx="3478200" cy="92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300"/>
              <a:buNone/>
              <a:defRPr sz="7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43" name="Google Shape;443;p49"/>
          <p:cNvSpPr txBox="1">
            <a:spLocks noGrp="1"/>
          </p:cNvSpPr>
          <p:nvPr>
            <p:ph type="subTitle" idx="1"/>
          </p:nvPr>
        </p:nvSpPr>
        <p:spPr>
          <a:xfrm>
            <a:off x="2983350" y="1749425"/>
            <a:ext cx="3177300" cy="92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4" name="Google Shape;444;p49"/>
          <p:cNvSpPr txBox="1"/>
          <p:nvPr/>
        </p:nvSpPr>
        <p:spPr>
          <a:xfrm>
            <a:off x="2900450" y="3438275"/>
            <a:ext cx="3343200" cy="71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CREDITS</a:t>
            </a:r>
            <a:r>
              <a:rPr lang="en"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: This presentation template was created by </a:t>
            </a:r>
            <a:r>
              <a:rPr lang="en" sz="1100" b="1">
                <a:solidFill>
                  <a:schemeClr val="dk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, including icons by </a:t>
            </a:r>
            <a:r>
              <a:rPr lang="en" sz="1100" b="1">
                <a:solidFill>
                  <a:schemeClr val="dk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, infographics &amp; images by </a:t>
            </a:r>
            <a:r>
              <a:rPr lang="en" sz="1100" b="1">
                <a:solidFill>
                  <a:schemeClr val="dk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100" b="1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45" name="Google Shape;445;p49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6" name="Google Shape;446;p49"/>
          <p:cNvCxnSpPr/>
          <p:nvPr/>
        </p:nvCxnSpPr>
        <p:spPr>
          <a:xfrm>
            <a:off x="-257975" y="3935375"/>
            <a:ext cx="3047400" cy="13464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7" name="Google Shape;447;p49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8" name="Google Shape;448;p49"/>
          <p:cNvCxnSpPr/>
          <p:nvPr/>
        </p:nvCxnSpPr>
        <p:spPr>
          <a:xfrm>
            <a:off x="6467450" y="-72550"/>
            <a:ext cx="3047400" cy="13464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0"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0" name="Google Shape;450;p50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1" name="Google Shape;451;p50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cxnSp>
        <p:nvCxnSpPr>
          <p:cNvPr id="40" name="Google Shape;40;p6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" name="Google Shape;41;p6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0_1"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3" name="Google Shape;453;p51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4" name="Google Shape;454;p51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5" name="Google Shape;455;p51"/>
          <p:cNvCxnSpPr/>
          <p:nvPr/>
        </p:nvCxnSpPr>
        <p:spPr>
          <a:xfrm>
            <a:off x="7434175" y="-125600"/>
            <a:ext cx="1993200" cy="13302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6" name="Google Shape;456;p51"/>
          <p:cNvCxnSpPr/>
          <p:nvPr/>
        </p:nvCxnSpPr>
        <p:spPr>
          <a:xfrm>
            <a:off x="-147275" y="3943475"/>
            <a:ext cx="1993200" cy="13302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0_1_1"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8" name="Google Shape;458;p5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9" name="Google Shape;459;p5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0" name="Google Shape;460;p52"/>
          <p:cNvCxnSpPr/>
          <p:nvPr/>
        </p:nvCxnSpPr>
        <p:spPr>
          <a:xfrm flipH="1">
            <a:off x="6772150" y="3663450"/>
            <a:ext cx="2823300" cy="16332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30"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62" name="Google Shape;462;p5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3" name="Google Shape;463;p5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4" name="Google Shape;464;p53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5" name="Google Shape;465;p53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6" name="Google Shape;466;p53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7" name="Google Shape;467;p53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7"/>
          <p:cNvSpPr txBox="1">
            <a:spLocks noGrp="1"/>
          </p:cNvSpPr>
          <p:nvPr>
            <p:ph type="subTitle" idx="1"/>
          </p:nvPr>
        </p:nvSpPr>
        <p:spPr>
          <a:xfrm>
            <a:off x="2247500" y="1433050"/>
            <a:ext cx="1838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 b="1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 b="1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 b="1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 b="1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 b="1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 b="1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 b="1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 b="1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subTitle" idx="2"/>
          </p:nvPr>
        </p:nvSpPr>
        <p:spPr>
          <a:xfrm>
            <a:off x="2247500" y="1790050"/>
            <a:ext cx="5160300" cy="27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R="50800" lvl="0" rtl="0">
              <a:lnSpc>
                <a:spcPct val="166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>
                <a:solidFill>
                  <a:srgbClr val="374957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4297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cxnSp>
        <p:nvCxnSpPr>
          <p:cNvPr id="46" name="Google Shape;46;p7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" name="Google Shape;47;p7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8"/>
          <p:cNvSpPr txBox="1">
            <a:spLocks noGrp="1"/>
          </p:cNvSpPr>
          <p:nvPr>
            <p:ph type="title"/>
          </p:nvPr>
        </p:nvSpPr>
        <p:spPr>
          <a:xfrm>
            <a:off x="1122500" y="1073000"/>
            <a:ext cx="6899100" cy="285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cxnSp>
        <p:nvCxnSpPr>
          <p:cNvPr id="50" name="Google Shape;50;p8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" name="Google Shape;51;p8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2" name="Google Shape;52;p8"/>
          <p:cNvCxnSpPr/>
          <p:nvPr/>
        </p:nvCxnSpPr>
        <p:spPr>
          <a:xfrm flipH="1">
            <a:off x="7093250" y="3935075"/>
            <a:ext cx="2332800" cy="1347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3" name="Google Shape;53;p8"/>
          <p:cNvCxnSpPr/>
          <p:nvPr/>
        </p:nvCxnSpPr>
        <p:spPr>
          <a:xfrm flipH="1">
            <a:off x="-420450" y="-121600"/>
            <a:ext cx="2332800" cy="1347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subTitle" idx="1"/>
          </p:nvPr>
        </p:nvSpPr>
        <p:spPr>
          <a:xfrm>
            <a:off x="895950" y="1682000"/>
            <a:ext cx="3847200" cy="237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567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cxnSp>
        <p:nvCxnSpPr>
          <p:cNvPr id="57" name="Google Shape;57;p9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" name="Google Shape;58;p9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" name="Google Shape;59;p9"/>
          <p:cNvCxnSpPr/>
          <p:nvPr/>
        </p:nvCxnSpPr>
        <p:spPr>
          <a:xfrm flipH="1">
            <a:off x="5925450" y="2797500"/>
            <a:ext cx="3378000" cy="24669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0"/>
          <p:cNvSpPr txBox="1">
            <a:spLocks noGrp="1"/>
          </p:cNvSpPr>
          <p:nvPr>
            <p:ph type="body" idx="1"/>
          </p:nvPr>
        </p:nvSpPr>
        <p:spPr>
          <a:xfrm>
            <a:off x="713225" y="441927"/>
            <a:ext cx="3557100" cy="97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000">
                <a:latin typeface="Vidaloka"/>
                <a:ea typeface="Vidaloka"/>
                <a:cs typeface="Vidaloka"/>
                <a:sym typeface="Vidaloka"/>
              </a:defRPr>
            </a:lvl1pPr>
          </a:lstStyle>
          <a:p>
            <a:endParaRPr/>
          </a:p>
        </p:txBody>
      </p:sp>
      <p:cxnSp>
        <p:nvCxnSpPr>
          <p:cNvPr id="62" name="Google Shape;62;p10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3" name="Google Shape;63;p10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4" name="Google Shape;64;p10"/>
          <p:cNvCxnSpPr/>
          <p:nvPr/>
        </p:nvCxnSpPr>
        <p:spPr>
          <a:xfrm rot="10800000" flipH="1">
            <a:off x="6144975" y="3103725"/>
            <a:ext cx="3118200" cy="22011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Vidaloka"/>
              <a:buNone/>
              <a:defRPr sz="30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50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" Target="slide83.xml"/><Relationship Id="rId3" Type="http://schemas.openxmlformats.org/officeDocument/2006/relationships/hyperlink" Target="http://bit.ly/2Tynxth" TargetMode="External"/><Relationship Id="rId7" Type="http://schemas.openxmlformats.org/officeDocument/2006/relationships/slide" Target="slide86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slidesgo.com/slidesgo-school/powerpoint-tutorials/how-to-download-the-fonts-for-our-powerpoint-templates?utm_source=slidesgo_template&amp;utm_medium=referral-link&amp;utm_campaign=sg_credits&amp;utm_content=slidesgo-school" TargetMode="External"/><Relationship Id="rId5" Type="http://schemas.openxmlformats.org/officeDocument/2006/relationships/hyperlink" Target="http://bit.ly/33VAFh3" TargetMode="External"/><Relationship Id="rId10" Type="http://schemas.openxmlformats.org/officeDocument/2006/relationships/hyperlink" Target="https://storyset.com/?utm_source=slidesgo_template&amp;utm_medium=referral-link&amp;utm_campaign=slidesgo_contents_of_this_template&amp;utm_term=stories_by_freepik&amp;utm_content=stories" TargetMode="External"/><Relationship Id="rId4" Type="http://schemas.openxmlformats.org/officeDocument/2006/relationships/hyperlink" Target="http://bit.ly/30B07Gq" TargetMode="External"/><Relationship Id="rId9" Type="http://schemas.openxmlformats.org/officeDocument/2006/relationships/slide" Target="slide8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0QS3G4BrATPi_OEm6nh8N9F_vGRrCuOLf4nfRgLgYqg/copy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slidesgo.com/slidesgo-school/presentation-tips/how-to-modify-a-graph-in-our-templates?utm_source=slidesgo_template&amp;utm_medium=referral-link&amp;utm_campaign=how-to-modify-a-graph-in-our-templates&amp;utm_term=slidesgo-school&amp;utm_content=how-to-modify-a-graph-in-our-templates" TargetMode="External"/><Relationship Id="rId4" Type="http://schemas.openxmlformats.org/officeDocument/2006/relationships/image" Target="../media/image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slidesgo.com/slidesgo-school/presentation-tips/how-to-modify-a-graph-in-our-templates?utm_source=slidesgo_template&amp;utm_medium=referral-link&amp;utm_campaign=how-to-modify-a-graph-in-our-templates&amp;utm_term=slidesgo-school&amp;utm_content=how-to-modify-a-graph-in-our-templates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8.png"/><Relationship Id="rId4" Type="http://schemas.openxmlformats.org/officeDocument/2006/relationships/hyperlink" Target="https://docs.google.com/spreadsheets/d/10QS3G4BrATPi_OEm6nh8N9F_vGRrCuOLf4nfRgLgYqg/copy" TargetMode="Externa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slidesgo.com/slidesgo-school/presentation-tips/how-to-modify-a-graph-in-our-templates?utm_source=slidesgo_template&amp;utm_medium=referral-link&amp;utm_campaign=how-to-modify-a-graph-in-our-templates&amp;utm_term=slidesgo-school&amp;utm_content=how-to-modify-a-graph-in-our-templates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4.png"/><Relationship Id="rId4" Type="http://schemas.openxmlformats.org/officeDocument/2006/relationships/hyperlink" Target="https://docs.google.com/spreadsheets/d/10QS3G4BrATPi_OEm6nh8N9F_vGRrCuOLf4nfRgLgYqg/copy" TargetMode="Externa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0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8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0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0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5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0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0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5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6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9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0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40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4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4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43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4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4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4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9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45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23.jp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47.xml"/><Relationship Id="rId5" Type="http://schemas.openxmlformats.org/officeDocument/2006/relationships/image" Target="../media/image26.jpg"/><Relationship Id="rId4" Type="http://schemas.openxmlformats.org/officeDocument/2006/relationships/image" Target="../media/image25.jp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48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5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5.xml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reepik.com/free-photo/medium-shot-smiley-business-woman_13377821.htm/?utm_source=slidesgo_template&amp;utm_medium=referral-link&amp;utm_campaign=sg_resources&amp;utm_content=freepik" TargetMode="External"/><Relationship Id="rId3" Type="http://schemas.openxmlformats.org/officeDocument/2006/relationships/hyperlink" Target="https://www.freepik.com/free-photo/people-business-meeting-high-angle_13377825.htm/?utm_source=slidesgo_template&amp;utm_medium=referral-link&amp;utm_campaign=sg_resources&amp;utm_content=freepik" TargetMode="External"/><Relationship Id="rId7" Type="http://schemas.openxmlformats.org/officeDocument/2006/relationships/hyperlink" Target="https://www.freepik.com/free-photo/businesswomen-talking-while-looking-each-other_12140641.htm/?utm_source=slidesgo_template&amp;utm_medium=referral-link&amp;utm_campaign=sg_resources&amp;utm_content=freepik" TargetMode="External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www.freepik.com/free-photo/smiley-redhead-business-woman-working_11043322.htm/?utm_source=slidesgo_template&amp;utm_medium=referral-link&amp;utm_campaign=sg_resources&amp;utm_content=freepik" TargetMode="External"/><Relationship Id="rId5" Type="http://schemas.openxmlformats.org/officeDocument/2006/relationships/hyperlink" Target="https://www.freepik.com/free-photo/businessman-office-with-laptop_12162238.htm/?utm_source=slidesgo_template&amp;utm_medium=referral-link&amp;utm_campaign=sg_resources&amp;utm_content=freepik" TargetMode="External"/><Relationship Id="rId4" Type="http://schemas.openxmlformats.org/officeDocument/2006/relationships/hyperlink" Target="https://www.freepik.com/free-photo/front-view-people-meeting-cup-coffee_12065454.htm/?utm_source=slidesgo_template&amp;utm_medium=referral-link&amp;utm_campaign=sg_resources&amp;utm_content=freepik" TargetMode="External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reepik.com/premium-photo/man-woman-discussing-new-project_11043325.htm/?utm_source=slidesgo_template&amp;utm_medium=referral-link&amp;utm_campaign=sg_resources&amp;utm_content=freepik" TargetMode="External"/><Relationship Id="rId3" Type="http://schemas.openxmlformats.org/officeDocument/2006/relationships/hyperlink" Target="https://www.freepik.com/premium-photo/smiling-young-woman-working-laptop-office_4856761.htm/#/?utm_source=slidesgo_template&amp;utm_medium=referral-link&amp;utm_campaign=sg_resources&amp;utm_content=freepik" TargetMode="External"/><Relationship Id="rId7" Type="http://schemas.openxmlformats.org/officeDocument/2006/relationships/hyperlink" Target="https://www.freepik.com/premium-photo/close-up-business-people-tablet_13377883.htm/?utm_source=slidesgo_template&amp;utm_medium=referral-link&amp;utm_campaign=sg_resources&amp;utm_content=freepik" TargetMode="External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www.freepik.com/premium-photo/startups-entrepreneurs-discussing-strategies_13164969.htm/?utm_source=slidesgo_template&amp;utm_medium=referral-link&amp;utm_campaign=sg_resources&amp;utm_content=freepik" TargetMode="External"/><Relationship Id="rId5" Type="http://schemas.openxmlformats.org/officeDocument/2006/relationships/hyperlink" Target="https://www.freepik.com/premium-photo/medium-shot-business-people-with-devices_13377838.htm/?utm_source=slidesgo_template&amp;utm_medium=referral-link&amp;utm_campaign=sg_resources&amp;utm_content=freepik" TargetMode="External"/><Relationship Id="rId4" Type="http://schemas.openxmlformats.org/officeDocument/2006/relationships/hyperlink" Target="https://www.freepik.com/premium-photo/medium-shot-woman-with-box_14532209.htm/?utm_source=slidesgo_template&amp;utm_medium=referral-link&amp;utm_campaign=sg_resources&amp;utm_content=freepik" TargetMode="External"/><Relationship Id="rId9" Type="http://schemas.openxmlformats.org/officeDocument/2006/relationships/hyperlink" Target="https://www.freepik.com/premium-photo/business-people-discussing-new-project-conference-room_11043342.htm/?utm_source=slidesgo_template&amp;utm_medium=referral-link&amp;utm_campaign=sg_resources&amp;utm_content=freepik" TargetMode="Externa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pik.com/premium-photo/coworkers-discussing-new-project-together_11043329.htm/?utm_source=slidesgo_template&amp;utm_medium=referral-link&amp;utm_campaign=sg_resources&amp;utm_content=freepik" TargetMode="External"/><Relationship Id="rId7" Type="http://schemas.openxmlformats.org/officeDocument/2006/relationships/hyperlink" Target="https://www.flaticon.com/packs/business-404?word=company/?utm_source=slidesgo_template&amp;utm_medium=referral-link&amp;utm_campaign=sg_resources&amp;utm_content=flaticon" TargetMode="External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www.freepik.com/premium-photo/young-man-using-laptop-with-coffee-cup-digital-tablet-kitchen-counter_3421185.htm/?utm_source=slidesgo_template&amp;utm_medium=referral-link&amp;utm_campaign=sg_resources&amp;utm_content=freepik" TargetMode="External"/><Relationship Id="rId5" Type="http://schemas.openxmlformats.org/officeDocument/2006/relationships/hyperlink" Target="https://www.freepik.com/premium-photo/businessman-respecting-safety-measures-office_10817486.htm/?utm_source=slidesgo_template&amp;utm_medium=referral-link&amp;utm_campaign=sg_resources&amp;utm_content=freepik" TargetMode="External"/><Relationship Id="rId4" Type="http://schemas.openxmlformats.org/officeDocument/2006/relationships/hyperlink" Target="https://www.freepik.com/premium-photo/smiley-man-holding-project-documents-office_11043369.htm/?utm_source=slidesgo_template&amp;utm_medium=referral-link&amp;utm_campaign=sg_resources&amp;utm_content=freepik" TargetMode="External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reepik.com/free-photo/medium-shot-smiley-woman-business-meeting_13377827.htm/?utm_source=slidesgo_template&amp;utm_medium=referral-link&amp;utm_campaign=sg_resources&amp;utm_content=freepik" TargetMode="External"/><Relationship Id="rId3" Type="http://schemas.openxmlformats.org/officeDocument/2006/relationships/hyperlink" Target="https://www.freepik.com/free-photo/business-people-doing-their-job_13377882.htm/?utm_source=slidesgo_template&amp;utm_medium=referral-link&amp;utm_campaign=sg_resources&amp;utm_content=freepik" TargetMode="External"/><Relationship Id="rId7" Type="http://schemas.openxmlformats.org/officeDocument/2006/relationships/hyperlink" Target="https://www.freepik.com/free-photo/front-view-woman-working-as-economist_39551500.htm/?utm_source=slidesgo_template&amp;utm_medium=referral-link&amp;utm_campaign=sg_resources&amp;utm_content=freepik" TargetMode="External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www.freepik.com/free-photo/front-view-woman-working-office_34220013.htm/?utm_source=slidesgo_template&amp;utm_medium=referral-link&amp;utm_campaign=sg_resources&amp;utm_content=freepik" TargetMode="External"/><Relationship Id="rId5" Type="http://schemas.openxmlformats.org/officeDocument/2006/relationships/hyperlink" Target="https://www.freepik.com/free-photo/young-co-worker-spending-time-office_23988403.htm/?utm_source=slidesgo_template&amp;utm_medium=referral-link&amp;utm_campaign=sg_resources&amp;utm_content=freepik" TargetMode="External"/><Relationship Id="rId4" Type="http://schemas.openxmlformats.org/officeDocument/2006/relationships/hyperlink" Target="https://www.freepik.com/free-photo/front-view-people-having-meeting-office_12065575.htm/?utm_source=slidesgo_template&amp;utm_medium=referral-link&amp;utm_campaign=sg_resources&amp;utm_content=freepik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9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pik.com/premium-photo/low-angle-womens-team-meeting_7068894.htm/?utm_source=slidesgo_template&amp;utm_medium=referral-link&amp;utm_campaign=sg_resources&amp;utm_content=freepik" TargetMode="External"/><Relationship Id="rId7" Type="http://schemas.openxmlformats.org/officeDocument/2006/relationships/hyperlink" Target="https://www.freepik.com/free-photo/happy-business-woman-holding-coffee_6142333.htm/?utm_source=slidesgo_template&amp;utm_medium=referral-link&amp;utm_campaign=sg_resources&amp;utm_content=freepik" TargetMode="External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www.freepik.com/premium-photo/blond-woman-sitting-back-smiling-with-closed-eyes-workplace_4856775.htm/?utm_source=slidesgo_template&amp;utm_medium=referral-link&amp;utm_campaign=sg_resources&amp;utm_content=freepik" TargetMode="External"/><Relationship Id="rId5" Type="http://schemas.openxmlformats.org/officeDocument/2006/relationships/hyperlink" Target="https://www.freepik.com/premium-photo/close-up-young-businesswoman_21080972.htm/?utm_source=slidesgo_template&amp;utm_medium=referral-link&amp;utm_campaign=sg_resources&amp;utm_content=freepik" TargetMode="External"/><Relationship Id="rId4" Type="http://schemas.openxmlformats.org/officeDocument/2006/relationships/hyperlink" Target="https://www.freepik.com/premium-photo/close-up-company-employee-smiling_19957087.htm/?utm_source=slidesgo_template&amp;utm_medium=referral-link&amp;utm_campaign=sg_resources&amp;utm_content=freepik" TargetMode="Externa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pik.com/free-photo/smiley-woman-working-office-with-papers-laptop_13296925.htm/?utm_source=slidesgo_template&amp;utm_medium=referral-link&amp;utm_campaign=sg_resources&amp;utm_content=freepik" TargetMode="External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www.freepik.com/free-photo/medium-shot-smiley-woman-work_23455171.htm/?utm_source=slidesgo_template&amp;utm_medium=referral-link&amp;utm_campaign=sg_resources&amp;utm_content=freepik" TargetMode="External"/><Relationship Id="rId5" Type="http://schemas.openxmlformats.org/officeDocument/2006/relationships/hyperlink" Target="https://www.freepik.com/premium-photo/business-team-working-together-office-with-laptop_21075974.htm/?utm_source=slidesgo_template&amp;utm_medium=referral-link&amp;utm_campaign=sg_resources&amp;utm_content=freepik" TargetMode="External"/><Relationship Id="rId4" Type="http://schemas.openxmlformats.org/officeDocument/2006/relationships/hyperlink" Target="https://www.freepik.com/free-photo/side-view-coworkers-office-working-with-laptop_13296953.htm/?utm_source=slidesgo_template&amp;utm_medium=referral-link&amp;utm_campaign=sg_resources&amp;utm_content=freepik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59"/>
          <p:cNvSpPr txBox="1">
            <a:spLocks noGrp="1"/>
          </p:cNvSpPr>
          <p:nvPr>
            <p:ph type="ctrTitle"/>
          </p:nvPr>
        </p:nvSpPr>
        <p:spPr>
          <a:xfrm>
            <a:off x="0" y="-2210290"/>
            <a:ext cx="91440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 b="1">
                <a:latin typeface="+mj-lt"/>
                <a:cs typeface="Mongolian Baiti" panose="03000500000000000000" pitchFamily="66" charset="0"/>
              </a:rPr>
              <a:t>LÀM THẾ NÀO ĐỂ MÙA HÈ CỦA SINH VIÊN ĐƯỢC THOẢI MÁI</a:t>
            </a:r>
            <a:endParaRPr sz="4500" b="1">
              <a:latin typeface="+mj-lt"/>
              <a:cs typeface="Mongolian Baiti" panose="03000500000000000000" pitchFamily="66" charset="0"/>
            </a:endParaRPr>
          </a:p>
        </p:txBody>
      </p:sp>
      <p:sp>
        <p:nvSpPr>
          <p:cNvPr id="483" name="Google Shape;483;p59"/>
          <p:cNvSpPr txBox="1">
            <a:spLocks noGrp="1"/>
          </p:cNvSpPr>
          <p:nvPr>
            <p:ph type="subTitle" idx="1"/>
          </p:nvPr>
        </p:nvSpPr>
        <p:spPr>
          <a:xfrm>
            <a:off x="1040000" y="5290872"/>
            <a:ext cx="7064100" cy="44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+mj-lt"/>
              </a:rPr>
              <a:t>G</a:t>
            </a:r>
            <a:r>
              <a:rPr lang="en">
                <a:solidFill>
                  <a:schemeClr val="dk1"/>
                </a:solidFill>
                <a:latin typeface="+mj-lt"/>
              </a:rPr>
              <a:t>iáo viên hướng dẫn: Tiết Thuỵ Tường Vy</a:t>
            </a:r>
            <a:endParaRPr>
              <a:latin typeface="+mj-lt"/>
            </a:endParaRPr>
          </a:p>
        </p:txBody>
      </p:sp>
      <p:sp>
        <p:nvSpPr>
          <p:cNvPr id="2" name="Google Shape;483;p59">
            <a:extLst>
              <a:ext uri="{FF2B5EF4-FFF2-40B4-BE49-F238E27FC236}">
                <a16:creationId xmlns:a16="http://schemas.microsoft.com/office/drawing/2014/main" id="{FD8FA87B-2EB2-A7D1-4D54-91952152242E}"/>
              </a:ext>
            </a:extLst>
          </p:cNvPr>
          <p:cNvSpPr txBox="1">
            <a:spLocks/>
          </p:cNvSpPr>
          <p:nvPr/>
        </p:nvSpPr>
        <p:spPr>
          <a:xfrm>
            <a:off x="1039950" y="5655375"/>
            <a:ext cx="7064100" cy="4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16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+mj-lt"/>
              </a:rPr>
              <a:t>Môn học: Tư duy thiết kế dự án</a:t>
            </a:r>
            <a:endParaRPr lang="vi-VN">
              <a:latin typeface="+mj-lt"/>
            </a:endParaRPr>
          </a:p>
        </p:txBody>
      </p:sp>
      <p:sp>
        <p:nvSpPr>
          <p:cNvPr id="3" name="Google Shape;483;p59">
            <a:extLst>
              <a:ext uri="{FF2B5EF4-FFF2-40B4-BE49-F238E27FC236}">
                <a16:creationId xmlns:a16="http://schemas.microsoft.com/office/drawing/2014/main" id="{B7B55525-7C9E-D6A8-5FF2-C490E3C8BA90}"/>
              </a:ext>
            </a:extLst>
          </p:cNvPr>
          <p:cNvSpPr txBox="1">
            <a:spLocks/>
          </p:cNvSpPr>
          <p:nvPr/>
        </p:nvSpPr>
        <p:spPr>
          <a:xfrm>
            <a:off x="1039950" y="6026888"/>
            <a:ext cx="7064100" cy="4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16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+mj-lt"/>
              </a:rPr>
              <a:t>Lớp: 23DTHD4</a:t>
            </a:r>
            <a:endParaRPr lang="vi-VN">
              <a:latin typeface="+mj-lt"/>
            </a:endParaRPr>
          </a:p>
        </p:txBody>
      </p:sp>
      <p:sp>
        <p:nvSpPr>
          <p:cNvPr id="4" name="Google Shape;483;p59">
            <a:extLst>
              <a:ext uri="{FF2B5EF4-FFF2-40B4-BE49-F238E27FC236}">
                <a16:creationId xmlns:a16="http://schemas.microsoft.com/office/drawing/2014/main" id="{1568C01B-C0CA-D810-0664-86C0807E1728}"/>
              </a:ext>
            </a:extLst>
          </p:cNvPr>
          <p:cNvSpPr txBox="1">
            <a:spLocks/>
          </p:cNvSpPr>
          <p:nvPr/>
        </p:nvSpPr>
        <p:spPr>
          <a:xfrm>
            <a:off x="-4122796" y="4376501"/>
            <a:ext cx="7064100" cy="4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16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+mj-lt"/>
              </a:rPr>
              <a:t>NHÓM 3</a:t>
            </a:r>
            <a:endParaRPr lang="vi-VN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921771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B2D85BF-9679-EF89-6AE5-84CB37DB97CE}"/>
              </a:ext>
            </a:extLst>
          </p:cNvPr>
          <p:cNvSpPr txBox="1"/>
          <p:nvPr/>
        </p:nvSpPr>
        <p:spPr>
          <a:xfrm>
            <a:off x="282498" y="296023"/>
            <a:ext cx="40070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800" b="1"/>
              <a:t>Mô hình SWOT:</a:t>
            </a:r>
            <a:endParaRPr lang="en-US" sz="2800" b="1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F1B1771-B4FF-6093-C554-15438F4A832D}"/>
              </a:ext>
            </a:extLst>
          </p:cNvPr>
          <p:cNvCxnSpPr>
            <a:cxnSpLocks/>
          </p:cNvCxnSpPr>
          <p:nvPr/>
        </p:nvCxnSpPr>
        <p:spPr>
          <a:xfrm>
            <a:off x="4445617" y="1032589"/>
            <a:ext cx="29737" cy="38367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32BBBC3-115F-5B68-E87B-08C645833C07}"/>
              </a:ext>
            </a:extLst>
          </p:cNvPr>
          <p:cNvCxnSpPr>
            <a:cxnSpLocks/>
          </p:cNvCxnSpPr>
          <p:nvPr/>
        </p:nvCxnSpPr>
        <p:spPr>
          <a:xfrm>
            <a:off x="356839" y="3085170"/>
            <a:ext cx="848236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BC593CF-5043-6606-C336-9C2D618FE981}"/>
              </a:ext>
            </a:extLst>
          </p:cNvPr>
          <p:cNvSpPr txBox="1"/>
          <p:nvPr/>
        </p:nvSpPr>
        <p:spPr>
          <a:xfrm>
            <a:off x="438613" y="739585"/>
            <a:ext cx="4007004" cy="23550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vi-VN" sz="2000" b="1" dirty="0"/>
              <a:t>Điểm mạnh (S): 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1600"/>
              <a:t>Cải thiện hiệu quả học tập</a:t>
            </a:r>
            <a:r>
              <a:rPr lang="en-US" sz="1600"/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1600"/>
              <a:t>Cung cấp kỹ năng và thực hành quản lý thời gian hiệu quả.</a:t>
            </a:r>
            <a:endParaRPr lang="en-US" sz="160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1600"/>
              <a:t>Tạo một môi trường giúp sinh viên tương tác, học hỏi lẫn nhau.</a:t>
            </a:r>
            <a:endParaRPr lang="en-US" sz="1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8CF6A6-0F17-0296-BEB0-5DA60D0A477E}"/>
              </a:ext>
            </a:extLst>
          </p:cNvPr>
          <p:cNvSpPr txBox="1"/>
          <p:nvPr/>
        </p:nvSpPr>
        <p:spPr>
          <a:xfrm>
            <a:off x="4572000" y="1046700"/>
            <a:ext cx="4386149" cy="16163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vi-VN" sz="2000" b="1" dirty="0"/>
              <a:t>Điểm yếu (W): 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1600"/>
              <a:t>Giới hạn số lượng sinh viên tham gia</a:t>
            </a:r>
            <a:r>
              <a:rPr lang="en-US" sz="1600"/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1600"/>
              <a:t>Đòi hỏi một số chi phí nhất định.</a:t>
            </a:r>
            <a:endParaRPr lang="en-US" sz="160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1600"/>
              <a:t>Thời lượng có hạn</a:t>
            </a:r>
            <a:r>
              <a:rPr lang="en-US" sz="1600"/>
              <a:t>.</a:t>
            </a:r>
            <a:endParaRPr lang="en-US" sz="16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13F845F-5059-28D7-C4C2-0E305A9BA54E}"/>
              </a:ext>
            </a:extLst>
          </p:cNvPr>
          <p:cNvSpPr txBox="1"/>
          <p:nvPr/>
        </p:nvSpPr>
        <p:spPr>
          <a:xfrm>
            <a:off x="453480" y="3090899"/>
            <a:ext cx="4007004" cy="16163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vi-VN" sz="2000" b="1" dirty="0"/>
              <a:t>Cơ hội (O):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vi-VN" sz="1600"/>
              <a:t>Được sự hỗ trợ từ các tổ chức, các cá nhân và doanh nghiệp.</a:t>
            </a:r>
            <a:endParaRPr lang="en-US" sz="1600"/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sz="1600"/>
              <a:t>Giải quyết được vấn đề thực tế.</a:t>
            </a:r>
            <a:endParaRPr lang="vi-VN" sz="16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4854595-2437-27C9-B1F2-EF54817ABA71}"/>
              </a:ext>
            </a:extLst>
          </p:cNvPr>
          <p:cNvSpPr txBox="1"/>
          <p:nvPr/>
        </p:nvSpPr>
        <p:spPr>
          <a:xfrm>
            <a:off x="4542264" y="3094589"/>
            <a:ext cx="4505090" cy="1247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vi-VN" sz="2000" b="1" dirty="0"/>
              <a:t>Thách thức (T):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sz="1600"/>
              <a:t>Sinh viên trong mùa hè có ít thời gian rảnh.</a:t>
            </a:r>
            <a:endParaRPr lang="vi-VN" sz="1600" dirty="0"/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vi-VN" sz="1600"/>
              <a:t>Đòi hỏi việc tổ chức phải chuẩn bị kỹ lưỡng.</a:t>
            </a:r>
            <a:endParaRPr lang="vi-VN" sz="1600" dirty="0"/>
          </a:p>
        </p:txBody>
      </p:sp>
    </p:spTree>
    <p:extLst>
      <p:ext uri="{BB962C8B-B14F-4D97-AF65-F5344CB8AC3E}">
        <p14:creationId xmlns:p14="http://schemas.microsoft.com/office/powerpoint/2010/main" val="35241912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B773281-6156-92BA-3A1A-1207D5FA7795}"/>
              </a:ext>
            </a:extLst>
          </p:cNvPr>
          <p:cNvSpPr txBox="1"/>
          <p:nvPr/>
        </p:nvSpPr>
        <p:spPr>
          <a:xfrm>
            <a:off x="572427" y="1226633"/>
            <a:ext cx="81701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200" b="1" dirty="0"/>
              <a:t>GIẢI PHÁP CÁ NHÂN: HUTECH STALLS</a:t>
            </a:r>
            <a:endParaRPr lang="en-US" sz="32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C4D86B-29D5-0CB3-787C-88D8027A896F}"/>
              </a:ext>
            </a:extLst>
          </p:cNvPr>
          <p:cNvSpPr txBox="1"/>
          <p:nvPr/>
        </p:nvSpPr>
        <p:spPr>
          <a:xfrm>
            <a:off x="572427" y="2110085"/>
            <a:ext cx="61406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400" dirty="0"/>
              <a:t>Người thực hiện: Phan Quốc Huy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198254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AA534F1-B0C6-415C-CCF2-F473CA81C5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672" y="587296"/>
            <a:ext cx="2584916" cy="365667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D2D7DF5-ED58-D9E5-E4B0-F748D27BE9B2}"/>
              </a:ext>
            </a:extLst>
          </p:cNvPr>
          <p:cNvSpPr txBox="1"/>
          <p:nvPr/>
        </p:nvSpPr>
        <p:spPr>
          <a:xfrm>
            <a:off x="2906760" y="587296"/>
            <a:ext cx="5687114" cy="31631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vi-VN" sz="2400" b="1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TIMELINE</a:t>
            </a:r>
          </a:p>
          <a:p>
            <a:pPr algn="l">
              <a:lnSpc>
                <a:spcPct val="150000"/>
              </a:lnSpc>
            </a:pPr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- 1h30: Bắt đầu chương trình</a:t>
            </a:r>
            <a:endParaRPr lang="en-US" sz="2400" kern="100" dirty="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vi-VN" sz="2400" kern="100" dirty="0"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- </a:t>
            </a:r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1h30 – 2h00: Giới thiệu chương trình</a:t>
            </a:r>
            <a:endParaRPr lang="en-US" sz="2400" kern="100" dirty="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- 2h00 – 4h30: Tổ chức các gian hàng, trò chơi</a:t>
            </a:r>
          </a:p>
          <a:p>
            <a:pPr algn="l">
              <a:lnSpc>
                <a:spcPct val="150000"/>
              </a:lnSpc>
            </a:pPr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- 5h00: Kết thúc chương trình </a:t>
            </a:r>
            <a:endParaRPr lang="en-US" sz="2400" kern="100" dirty="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61BB4C-740A-703E-91A5-6C47FBC9C0EC}"/>
              </a:ext>
            </a:extLst>
          </p:cNvPr>
          <p:cNvSpPr txBox="1"/>
          <p:nvPr/>
        </p:nvSpPr>
        <p:spPr>
          <a:xfrm>
            <a:off x="111511" y="4356409"/>
            <a:ext cx="36352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600" dirty="0"/>
              <a:t>Poster sự kiện HUTECH STALLS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2983788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CCED14-4D8A-D92B-E9D1-3E116E4B85A5}"/>
              </a:ext>
            </a:extLst>
          </p:cNvPr>
          <p:cNvSpPr txBox="1"/>
          <p:nvPr/>
        </p:nvSpPr>
        <p:spPr>
          <a:xfrm>
            <a:off x="282498" y="436158"/>
            <a:ext cx="23714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800" b="1" dirty="0"/>
              <a:t>Bố trí:</a:t>
            </a:r>
            <a:endParaRPr lang="en-US" sz="28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18A42A-2CE2-115F-C7DF-28A4105F5277}"/>
              </a:ext>
            </a:extLst>
          </p:cNvPr>
          <p:cNvSpPr txBox="1"/>
          <p:nvPr/>
        </p:nvSpPr>
        <p:spPr>
          <a:xfrm>
            <a:off x="282498" y="1040782"/>
            <a:ext cx="8311375" cy="33393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vi-VN" sz="2200" b="1" dirty="0"/>
              <a:t>Chia làm 2 khu: </a:t>
            </a:r>
          </a:p>
          <a:p>
            <a:pPr>
              <a:lnSpc>
                <a:spcPct val="150000"/>
              </a:lnSpc>
            </a:pPr>
            <a:r>
              <a:rPr lang="vi-VN" sz="2000" b="1" dirty="0"/>
              <a:t>-  Khu bên trái</a:t>
            </a:r>
            <a:r>
              <a:rPr lang="vi-VN" sz="2000" dirty="0"/>
              <a:t>: 8 gian hàng với các món yêu thích của nhiều sinh viên</a:t>
            </a:r>
          </a:p>
          <a:p>
            <a:pPr>
              <a:lnSpc>
                <a:spcPct val="150000"/>
              </a:lnSpc>
            </a:pPr>
            <a:r>
              <a:rPr lang="vi-VN" sz="2000" dirty="0"/>
              <a:t>+ 5 gian thức ăn: Bánh đồng xu, takoyaki, mì trộn,...</a:t>
            </a:r>
          </a:p>
          <a:p>
            <a:pPr>
              <a:lnSpc>
                <a:spcPct val="150000"/>
              </a:lnSpc>
            </a:pPr>
            <a:r>
              <a:rPr lang="vi-VN" sz="2000" dirty="0"/>
              <a:t>+ 3 gian thức uống: trà mảng cầu, cà phê muối,...</a:t>
            </a:r>
          </a:p>
          <a:p>
            <a:pPr>
              <a:lnSpc>
                <a:spcPct val="150000"/>
              </a:lnSpc>
            </a:pPr>
            <a:r>
              <a:rPr lang="vi-VN" sz="2000" b="1" dirty="0"/>
              <a:t>-  Khu bên phải</a:t>
            </a:r>
            <a:r>
              <a:rPr lang="vi-VN" sz="2000" dirty="0"/>
              <a:t>: Các trò chơi nhân gian và trí tuệ: cà kheo, ô ăn quan, cờ vua,...</a:t>
            </a:r>
          </a:p>
          <a:p>
            <a:endParaRPr lang="vi-VN" dirty="0"/>
          </a:p>
          <a:p>
            <a:r>
              <a:rPr lang="vi-VN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80222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8648439-420B-AF91-68AE-75783D71F30F}"/>
              </a:ext>
            </a:extLst>
          </p:cNvPr>
          <p:cNvSpPr txBox="1"/>
          <p:nvPr/>
        </p:nvSpPr>
        <p:spPr>
          <a:xfrm>
            <a:off x="282498" y="436158"/>
            <a:ext cx="23714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800" b="1" dirty="0"/>
              <a:t>Vận hành:</a:t>
            </a:r>
            <a:endParaRPr lang="en-US" sz="28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87720A-A7D5-D2BE-760A-39259558659E}"/>
              </a:ext>
            </a:extLst>
          </p:cNvPr>
          <p:cNvSpPr txBox="1"/>
          <p:nvPr/>
        </p:nvSpPr>
        <p:spPr>
          <a:xfrm>
            <a:off x="163552" y="938228"/>
            <a:ext cx="8980448" cy="1881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2000" dirty="0"/>
              <a:t>Có một quầy bán phiếu ở giữa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2000" dirty="0"/>
              <a:t>Mỗi sinh viên bỏ ra khoảng 7 nghìn sẽ được một phiếu ăn hoặc uống và sẽ đi tới các gian hàng ở bên trái để đổi lấy một phần thức ăn hay thức uống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2000" dirty="0"/>
              <a:t>Các trò chơi bên phải sẽ được chơi tự do </a:t>
            </a:r>
            <a:endParaRPr lang="en-US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A9F9B5-2945-D6C8-3509-95E88ED9ECA8}"/>
              </a:ext>
            </a:extLst>
          </p:cNvPr>
          <p:cNvSpPr txBox="1"/>
          <p:nvPr/>
        </p:nvSpPr>
        <p:spPr>
          <a:xfrm>
            <a:off x="282498" y="3175639"/>
            <a:ext cx="29885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800" b="1" dirty="0"/>
              <a:t>Truyền thông:</a:t>
            </a:r>
            <a:endParaRPr lang="en-US" sz="28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DAAB56-94CB-D38B-84F0-01E76D1E3DE3}"/>
              </a:ext>
            </a:extLst>
          </p:cNvPr>
          <p:cNvSpPr txBox="1"/>
          <p:nvPr/>
        </p:nvSpPr>
        <p:spPr>
          <a:xfrm>
            <a:off x="282498" y="3799250"/>
            <a:ext cx="71293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000" dirty="0"/>
              <a:t>-  Các trang hay group sinh viên của trường HUTECH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678618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6E39CE2-D8CA-C6A3-574F-249B86D9DCC7}"/>
              </a:ext>
            </a:extLst>
          </p:cNvPr>
          <p:cNvSpPr txBox="1"/>
          <p:nvPr/>
        </p:nvSpPr>
        <p:spPr>
          <a:xfrm>
            <a:off x="282498" y="413858"/>
            <a:ext cx="40070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800" b="1" dirty="0"/>
              <a:t>Nguồn kinh phí:</a:t>
            </a:r>
            <a:endParaRPr lang="en-US" sz="28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E1BFFE-552A-BD0C-DDE6-33B1A9D8D45B}"/>
              </a:ext>
            </a:extLst>
          </p:cNvPr>
          <p:cNvSpPr txBox="1"/>
          <p:nvPr/>
        </p:nvSpPr>
        <p:spPr>
          <a:xfrm>
            <a:off x="282498" y="937078"/>
            <a:ext cx="7515922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vi-VN" sz="2000" dirty="0"/>
              <a:t>Hợp tác với các đơn vị khác như quán cafe, quán ăn,...</a:t>
            </a:r>
          </a:p>
          <a:p>
            <a:r>
              <a:rPr lang="vi-VN" sz="1600" dirty="0"/>
              <a:t>      </a:t>
            </a:r>
            <a:r>
              <a:rPr lang="vi-VN" sz="1600" b="1" dirty="0"/>
              <a:t>Đảm bảo</a:t>
            </a:r>
            <a:r>
              <a:rPr lang="vi-VN" sz="1600" dirty="0"/>
              <a:t>: Cãi thiện hình ảnh thương hiệu và tối ưu hóa chi phí marketing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vi-VN" sz="2000" dirty="0"/>
              <a:t>Kêu gọi vốn hổ trợ từ nhà trường </a:t>
            </a:r>
          </a:p>
          <a:p>
            <a:r>
              <a:rPr lang="vi-VN" sz="1600" dirty="0"/>
              <a:t>      </a:t>
            </a:r>
            <a:r>
              <a:rPr lang="vi-VN" sz="1600" b="1" dirty="0"/>
              <a:t>Đảm bảo</a:t>
            </a:r>
            <a:r>
              <a:rPr lang="vi-VN" sz="1600" dirty="0"/>
              <a:t>: Quảng bá những hình ảnh tốt đẹp cho trường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0AF0B1-D444-2958-70B7-C448BEBD4D1A}"/>
              </a:ext>
            </a:extLst>
          </p:cNvPr>
          <p:cNvSpPr txBox="1"/>
          <p:nvPr/>
        </p:nvSpPr>
        <p:spPr>
          <a:xfrm>
            <a:off x="282498" y="2683829"/>
            <a:ext cx="21038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800" b="1" dirty="0"/>
              <a:t>Nhân sự:</a:t>
            </a:r>
            <a:endParaRPr lang="en-US" sz="28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E4B925-C173-F2CA-A049-BC23994D6249}"/>
              </a:ext>
            </a:extLst>
          </p:cNvPr>
          <p:cNvSpPr txBox="1"/>
          <p:nvPr/>
        </p:nvSpPr>
        <p:spPr>
          <a:xfrm>
            <a:off x="289931" y="3214483"/>
            <a:ext cx="562764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2000" dirty="0"/>
              <a:t>Các anh chị ở quán ăn hay quán cafe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2000" dirty="0"/>
              <a:t>Những anh chị hoặc bạn mà em quen biết</a:t>
            </a:r>
          </a:p>
          <a:p>
            <a:r>
              <a:rPr lang="vi-VN" sz="2000" dirty="0"/>
              <a:t>    </a:t>
            </a:r>
            <a:r>
              <a:rPr lang="vi-VN" sz="1600" b="1" dirty="0"/>
              <a:t>Đảm bảo</a:t>
            </a:r>
            <a:r>
              <a:rPr lang="vi-VN" sz="1600" dirty="0"/>
              <a:t>: deal với họ về mức chi phí hợp lý phải bỏ ra </a:t>
            </a:r>
          </a:p>
        </p:txBody>
      </p:sp>
    </p:spTree>
    <p:extLst>
      <p:ext uri="{BB962C8B-B14F-4D97-AF65-F5344CB8AC3E}">
        <p14:creationId xmlns:p14="http://schemas.microsoft.com/office/powerpoint/2010/main" val="30980998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B2D85BF-9679-EF89-6AE5-84CB37DB97CE}"/>
              </a:ext>
            </a:extLst>
          </p:cNvPr>
          <p:cNvSpPr txBox="1"/>
          <p:nvPr/>
        </p:nvSpPr>
        <p:spPr>
          <a:xfrm>
            <a:off x="282498" y="413858"/>
            <a:ext cx="40070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800" b="1" dirty="0"/>
              <a:t>Mô hình SWOT:</a:t>
            </a:r>
            <a:endParaRPr lang="en-US" sz="2800" b="1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F1B1771-B4FF-6093-C554-15438F4A832D}"/>
              </a:ext>
            </a:extLst>
          </p:cNvPr>
          <p:cNvCxnSpPr>
            <a:cxnSpLocks/>
          </p:cNvCxnSpPr>
          <p:nvPr/>
        </p:nvCxnSpPr>
        <p:spPr>
          <a:xfrm>
            <a:off x="4445617" y="1032589"/>
            <a:ext cx="29737" cy="38367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32BBBC3-115F-5B68-E87B-08C645833C07}"/>
              </a:ext>
            </a:extLst>
          </p:cNvPr>
          <p:cNvCxnSpPr>
            <a:cxnSpLocks/>
          </p:cNvCxnSpPr>
          <p:nvPr/>
        </p:nvCxnSpPr>
        <p:spPr>
          <a:xfrm>
            <a:off x="356839" y="3085170"/>
            <a:ext cx="848236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BC593CF-5043-6606-C336-9C2D618FE981}"/>
              </a:ext>
            </a:extLst>
          </p:cNvPr>
          <p:cNvSpPr txBox="1"/>
          <p:nvPr/>
        </p:nvSpPr>
        <p:spPr>
          <a:xfrm>
            <a:off x="438613" y="1032589"/>
            <a:ext cx="4007004" cy="19856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vi-VN" sz="2000" b="1" dirty="0"/>
              <a:t>Điểm mạnh (S): 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1600" dirty="0"/>
              <a:t>Tạo ra không gian vui vẻ cho sinh viên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1600" dirty="0"/>
              <a:t>Giải quyết tâm lý sinh viên hiệu quả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1600" dirty="0"/>
              <a:t>Có khá nhiều hoạt động cho sinh viên tham gia</a:t>
            </a:r>
            <a:endParaRPr lang="en-US" sz="1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8CF6A6-0F17-0296-BEB0-5DA60D0A477E}"/>
              </a:ext>
            </a:extLst>
          </p:cNvPr>
          <p:cNvSpPr txBox="1"/>
          <p:nvPr/>
        </p:nvSpPr>
        <p:spPr>
          <a:xfrm>
            <a:off x="4572000" y="1046700"/>
            <a:ext cx="4386149" cy="16163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vi-VN" sz="2000" b="1" dirty="0"/>
              <a:t>Điểm yếu (W): 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1600" dirty="0"/>
              <a:t>Quá trình chuẩn bị gặp nhiều khó khăn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1600" dirty="0"/>
              <a:t>Nhiều rủi ro: an toàn thực phẩm, mất cắp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1600" dirty="0"/>
              <a:t>Số lượng đồ ăn, thức uống có hạn</a:t>
            </a:r>
            <a:endParaRPr lang="en-US" sz="16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13F845F-5059-28D7-C4C2-0E305A9BA54E}"/>
              </a:ext>
            </a:extLst>
          </p:cNvPr>
          <p:cNvSpPr txBox="1"/>
          <p:nvPr/>
        </p:nvSpPr>
        <p:spPr>
          <a:xfrm>
            <a:off x="453480" y="3090899"/>
            <a:ext cx="4007004" cy="16163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vi-VN" sz="2000" b="1" dirty="0"/>
              <a:t>Cơ hội (O):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vi-VN" sz="1600" dirty="0"/>
              <a:t>Tạo ra nhiều mối quan hệ mới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vi-VN" sz="1600" dirty="0"/>
              <a:t>Dể thu thập ý kiến để thay đổi hay cải thiện dự án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4854595-2437-27C9-B1F2-EF54817ABA71}"/>
              </a:ext>
            </a:extLst>
          </p:cNvPr>
          <p:cNvSpPr txBox="1"/>
          <p:nvPr/>
        </p:nvSpPr>
        <p:spPr>
          <a:xfrm>
            <a:off x="4542264" y="3094589"/>
            <a:ext cx="4505090" cy="16163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vi-VN" sz="2000" b="1" dirty="0"/>
              <a:t>Thách thức (T):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vi-VN" sz="1600" dirty="0"/>
              <a:t>Chi phí không được đảm bảo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vi-VN" sz="1600" dirty="0"/>
              <a:t>Có khả năng bị từ chối khi đi kêu gọi ở nhiều nơi</a:t>
            </a:r>
          </a:p>
        </p:txBody>
      </p:sp>
    </p:spTree>
    <p:extLst>
      <p:ext uri="{BB962C8B-B14F-4D97-AF65-F5344CB8AC3E}">
        <p14:creationId xmlns:p14="http://schemas.microsoft.com/office/powerpoint/2010/main" val="15251660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05F9832-FEB0-7C66-C0FA-D0A9747825D6}"/>
              </a:ext>
            </a:extLst>
          </p:cNvPr>
          <p:cNvSpPr txBox="1"/>
          <p:nvPr/>
        </p:nvSpPr>
        <p:spPr>
          <a:xfrm>
            <a:off x="2124307" y="1687543"/>
            <a:ext cx="489538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4200" b="1" dirty="0"/>
              <a:t>GIẢI PHÁP NHÓM</a:t>
            </a:r>
            <a:endParaRPr lang="en-US" sz="42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C412EE-7987-931B-6CA0-49B9F95EBE25}"/>
              </a:ext>
            </a:extLst>
          </p:cNvPr>
          <p:cNvSpPr txBox="1"/>
          <p:nvPr/>
        </p:nvSpPr>
        <p:spPr>
          <a:xfrm>
            <a:off x="2514601" y="2575685"/>
            <a:ext cx="45050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600" dirty="0"/>
              <a:t>HUTECH STALLS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6643036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4C956505-CC8C-E7F7-7A28-79314A750C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616" y="692140"/>
            <a:ext cx="2453385" cy="34686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FF35D08-B8F4-5CCF-7413-0ECA98E5E270}"/>
              </a:ext>
            </a:extLst>
          </p:cNvPr>
          <p:cNvSpPr txBox="1"/>
          <p:nvPr/>
        </p:nvSpPr>
        <p:spPr>
          <a:xfrm>
            <a:off x="3018270" y="692140"/>
            <a:ext cx="5687114" cy="31631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vi-VN" sz="2400" b="1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TIMELINE</a:t>
            </a:r>
          </a:p>
          <a:p>
            <a:pPr algn="l">
              <a:lnSpc>
                <a:spcPct val="150000"/>
              </a:lnSpc>
            </a:pPr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- 1h30: Bắt đầu chương trình</a:t>
            </a:r>
            <a:endParaRPr lang="en-US" sz="2400" kern="100" dirty="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vi-VN" sz="2400" kern="100" dirty="0"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- </a:t>
            </a:r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1h30 – 2h00: Giới thiệu chương trình</a:t>
            </a:r>
            <a:endParaRPr lang="en-US" sz="2400" kern="100" dirty="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- 2h00 – 4h30: Tổ chức các gian hàng, trò chơi</a:t>
            </a:r>
          </a:p>
          <a:p>
            <a:pPr algn="l">
              <a:lnSpc>
                <a:spcPct val="150000"/>
              </a:lnSpc>
            </a:pPr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- 5h00: Kết thúc chương trình </a:t>
            </a:r>
            <a:endParaRPr lang="en-US" sz="2400" kern="100" dirty="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324FF5-3650-E550-D9DB-A9BE40A0FBAA}"/>
              </a:ext>
            </a:extLst>
          </p:cNvPr>
          <p:cNvSpPr txBox="1"/>
          <p:nvPr/>
        </p:nvSpPr>
        <p:spPr>
          <a:xfrm>
            <a:off x="438616" y="4282083"/>
            <a:ext cx="36352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600" dirty="0"/>
              <a:t>Poster sự kiện HUTECH STALLS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8281776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5E84EF0-25CE-6F58-6523-B9CF040A3D38}"/>
              </a:ext>
            </a:extLst>
          </p:cNvPr>
          <p:cNvSpPr txBox="1"/>
          <p:nvPr/>
        </p:nvSpPr>
        <p:spPr>
          <a:xfrm>
            <a:off x="2003502" y="512957"/>
            <a:ext cx="51369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200" b="1" dirty="0"/>
              <a:t>NHỮNG ĐIỂM CẢI THIỆN</a:t>
            </a:r>
            <a:endParaRPr lang="en-US" sz="32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DA433F7-40EA-BAEA-0594-DC27FCB16EE4}"/>
              </a:ext>
            </a:extLst>
          </p:cNvPr>
          <p:cNvSpPr txBox="1"/>
          <p:nvPr/>
        </p:nvSpPr>
        <p:spPr>
          <a:xfrm>
            <a:off x="312234" y="1566145"/>
            <a:ext cx="29959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800" b="1" dirty="0"/>
              <a:t>Vận hành:</a:t>
            </a:r>
            <a:endParaRPr lang="en-US" sz="28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3B7949D-7301-E120-769E-E65551E8FE87}"/>
              </a:ext>
            </a:extLst>
          </p:cNvPr>
          <p:cNvSpPr txBox="1"/>
          <p:nvPr/>
        </p:nvSpPr>
        <p:spPr>
          <a:xfrm>
            <a:off x="312233" y="2163705"/>
            <a:ext cx="6828264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vi-VN" sz="2000" dirty="0"/>
              <a:t>Giờ đây nếu thắng bên khu trò chơi (bên phải), các bạn sinh viên sẽ được một phần quà (móc khóa, túi vải, gấu bông nhỏ,...) </a:t>
            </a:r>
          </a:p>
          <a:p>
            <a:r>
              <a:rPr lang="vi-VN" sz="1600" dirty="0"/>
              <a:t>      </a:t>
            </a:r>
          </a:p>
        </p:txBody>
      </p:sp>
    </p:spTree>
    <p:extLst>
      <p:ext uri="{BB962C8B-B14F-4D97-AF65-F5344CB8AC3E}">
        <p14:creationId xmlns:p14="http://schemas.microsoft.com/office/powerpoint/2010/main" val="27931965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59"/>
          <p:cNvSpPr txBox="1">
            <a:spLocks noGrp="1"/>
          </p:cNvSpPr>
          <p:nvPr>
            <p:ph type="ctrTitle"/>
          </p:nvPr>
        </p:nvSpPr>
        <p:spPr>
          <a:xfrm>
            <a:off x="0" y="659910"/>
            <a:ext cx="91440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 b="1">
                <a:latin typeface="+mj-lt"/>
                <a:cs typeface="Mongolian Baiti" panose="03000500000000000000" pitchFamily="66" charset="0"/>
              </a:rPr>
              <a:t>LÀM THẾ NÀO ĐỂ MÙA HÈ CỦA SINH VIÊN ĐƯỢC THOẢI MÁI</a:t>
            </a:r>
            <a:endParaRPr sz="4500" b="1">
              <a:latin typeface="+mj-lt"/>
              <a:cs typeface="Mongolian Baiti" panose="03000500000000000000" pitchFamily="66" charset="0"/>
            </a:endParaRPr>
          </a:p>
        </p:txBody>
      </p:sp>
      <p:sp>
        <p:nvSpPr>
          <p:cNvPr id="483" name="Google Shape;483;p59"/>
          <p:cNvSpPr txBox="1">
            <a:spLocks noGrp="1"/>
          </p:cNvSpPr>
          <p:nvPr>
            <p:ph type="subTitle" idx="1"/>
          </p:nvPr>
        </p:nvSpPr>
        <p:spPr>
          <a:xfrm>
            <a:off x="1040000" y="2839772"/>
            <a:ext cx="7064100" cy="44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+mj-lt"/>
              </a:rPr>
              <a:t>G</a:t>
            </a:r>
            <a:r>
              <a:rPr lang="en">
                <a:solidFill>
                  <a:schemeClr val="dk1"/>
                </a:solidFill>
                <a:latin typeface="+mj-lt"/>
              </a:rPr>
              <a:t>iáo viên hướng dẫn: Tiết Thuỵ Tường Vy</a:t>
            </a:r>
            <a:endParaRPr>
              <a:latin typeface="+mj-lt"/>
            </a:endParaRPr>
          </a:p>
        </p:txBody>
      </p:sp>
      <p:sp>
        <p:nvSpPr>
          <p:cNvPr id="2" name="Google Shape;483;p59">
            <a:extLst>
              <a:ext uri="{FF2B5EF4-FFF2-40B4-BE49-F238E27FC236}">
                <a16:creationId xmlns:a16="http://schemas.microsoft.com/office/drawing/2014/main" id="{FD8FA87B-2EB2-A7D1-4D54-91952152242E}"/>
              </a:ext>
            </a:extLst>
          </p:cNvPr>
          <p:cNvSpPr txBox="1">
            <a:spLocks/>
          </p:cNvSpPr>
          <p:nvPr/>
        </p:nvSpPr>
        <p:spPr>
          <a:xfrm>
            <a:off x="1039950" y="3204275"/>
            <a:ext cx="7064100" cy="4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16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+mj-lt"/>
              </a:rPr>
              <a:t>Môn học: Tư duy thiết kế dự án</a:t>
            </a:r>
            <a:endParaRPr lang="vi-VN">
              <a:latin typeface="+mj-lt"/>
            </a:endParaRPr>
          </a:p>
        </p:txBody>
      </p:sp>
      <p:sp>
        <p:nvSpPr>
          <p:cNvPr id="3" name="Google Shape;483;p59">
            <a:extLst>
              <a:ext uri="{FF2B5EF4-FFF2-40B4-BE49-F238E27FC236}">
                <a16:creationId xmlns:a16="http://schemas.microsoft.com/office/drawing/2014/main" id="{B7B55525-7C9E-D6A8-5FF2-C490E3C8BA90}"/>
              </a:ext>
            </a:extLst>
          </p:cNvPr>
          <p:cNvSpPr txBox="1">
            <a:spLocks/>
          </p:cNvSpPr>
          <p:nvPr/>
        </p:nvSpPr>
        <p:spPr>
          <a:xfrm>
            <a:off x="1039950" y="3575788"/>
            <a:ext cx="7064100" cy="4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16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+mj-lt"/>
              </a:rPr>
              <a:t>Lớp: 23DTHD4</a:t>
            </a:r>
            <a:endParaRPr lang="vi-VN">
              <a:latin typeface="+mj-lt"/>
            </a:endParaRPr>
          </a:p>
        </p:txBody>
      </p:sp>
      <p:sp>
        <p:nvSpPr>
          <p:cNvPr id="4" name="Google Shape;483;p59">
            <a:extLst>
              <a:ext uri="{FF2B5EF4-FFF2-40B4-BE49-F238E27FC236}">
                <a16:creationId xmlns:a16="http://schemas.microsoft.com/office/drawing/2014/main" id="{1568C01B-C0CA-D810-0664-86C0807E1728}"/>
              </a:ext>
            </a:extLst>
          </p:cNvPr>
          <p:cNvSpPr txBox="1">
            <a:spLocks/>
          </p:cNvSpPr>
          <p:nvPr/>
        </p:nvSpPr>
        <p:spPr>
          <a:xfrm>
            <a:off x="-2903596" y="4389201"/>
            <a:ext cx="7064100" cy="4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16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+mj-lt"/>
              </a:rPr>
              <a:t>NHÓM 3</a:t>
            </a:r>
            <a:endParaRPr lang="vi-VN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803748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8B476BE-4AD4-2785-65A9-C928875D6864}"/>
              </a:ext>
            </a:extLst>
          </p:cNvPr>
          <p:cNvSpPr txBox="1"/>
          <p:nvPr/>
        </p:nvSpPr>
        <p:spPr>
          <a:xfrm>
            <a:off x="312234" y="800432"/>
            <a:ext cx="29959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800" b="1" dirty="0"/>
              <a:t>Nguồn kinh phí:</a:t>
            </a:r>
            <a:endParaRPr lang="en-US" sz="28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168247-F4A8-AA7A-9EBF-385C6CF201C1}"/>
              </a:ext>
            </a:extLst>
          </p:cNvPr>
          <p:cNvSpPr txBox="1"/>
          <p:nvPr/>
        </p:nvSpPr>
        <p:spPr>
          <a:xfrm>
            <a:off x="312234" y="1323652"/>
            <a:ext cx="589527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vi-VN" sz="2000" dirty="0"/>
              <a:t>Giờ đây chỉ kêu gọi vốn hổ trợ từ nhà trường </a:t>
            </a:r>
          </a:p>
          <a:p>
            <a:r>
              <a:rPr lang="vi-VN" sz="1600" dirty="0"/>
              <a:t>      </a:t>
            </a:r>
            <a:r>
              <a:rPr lang="vi-VN" sz="1600" b="1" dirty="0"/>
              <a:t>Đảm bảo</a:t>
            </a:r>
            <a:r>
              <a:rPr lang="vi-VN" sz="1600" dirty="0"/>
              <a:t>: Quảng bá những hình ảnh tốt đẹp cho trường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520316-D4F2-64CC-F3F9-E87773D8261B}"/>
              </a:ext>
            </a:extLst>
          </p:cNvPr>
          <p:cNvSpPr txBox="1"/>
          <p:nvPr/>
        </p:nvSpPr>
        <p:spPr>
          <a:xfrm>
            <a:off x="312234" y="2602050"/>
            <a:ext cx="21038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800" b="1" dirty="0"/>
              <a:t>Nhân sự:</a:t>
            </a:r>
            <a:endParaRPr lang="en-US" sz="28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064C94-D944-5329-7A13-A80A6B7DE241}"/>
              </a:ext>
            </a:extLst>
          </p:cNvPr>
          <p:cNvSpPr txBox="1"/>
          <p:nvPr/>
        </p:nvSpPr>
        <p:spPr>
          <a:xfrm>
            <a:off x="237892" y="3018795"/>
            <a:ext cx="5627649" cy="1420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2000" dirty="0"/>
              <a:t>Các bạn sinh viên của trường HUTECH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2000" dirty="0"/>
              <a:t>Những bạn cộng tác sinh viên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2000" dirty="0"/>
              <a:t>Các bác bảo vệ</a:t>
            </a:r>
          </a:p>
        </p:txBody>
      </p:sp>
    </p:spTree>
    <p:extLst>
      <p:ext uri="{BB962C8B-B14F-4D97-AF65-F5344CB8AC3E}">
        <p14:creationId xmlns:p14="http://schemas.microsoft.com/office/powerpoint/2010/main" val="16679324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6683FB5-ED7C-1185-E71D-D72477AC1633}"/>
              </a:ext>
            </a:extLst>
          </p:cNvPr>
          <p:cNvSpPr txBox="1"/>
          <p:nvPr/>
        </p:nvSpPr>
        <p:spPr>
          <a:xfrm>
            <a:off x="260196" y="332080"/>
            <a:ext cx="29959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800" b="1" dirty="0"/>
              <a:t>Ưu điểm:</a:t>
            </a:r>
            <a:endParaRPr lang="en-US" sz="28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BDE3A1-F98C-7041-7A56-7A1C11DDC91C}"/>
              </a:ext>
            </a:extLst>
          </p:cNvPr>
          <p:cNvSpPr txBox="1"/>
          <p:nvPr/>
        </p:nvSpPr>
        <p:spPr>
          <a:xfrm>
            <a:off x="260195" y="855300"/>
            <a:ext cx="7374673" cy="1420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vi-VN" sz="2000" dirty="0"/>
              <a:t>An toàn hơn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vi-VN" sz="2000" dirty="0"/>
              <a:t>Có thêm những phần quà nhỏ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vi-VN" sz="2000" dirty="0"/>
              <a:t>Những bạn tham gia bán hàng sẽ có kinh phí cho riêng họ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F6E824-0D11-1770-D346-9430DB505B3B}"/>
              </a:ext>
            </a:extLst>
          </p:cNvPr>
          <p:cNvSpPr txBox="1"/>
          <p:nvPr/>
        </p:nvSpPr>
        <p:spPr>
          <a:xfrm>
            <a:off x="260196" y="2380182"/>
            <a:ext cx="29959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800" b="1" dirty="0"/>
              <a:t>Nhược điểm:</a:t>
            </a:r>
            <a:endParaRPr lang="en-US" sz="28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39DDB0-6814-3782-A81A-46484F4E1CA7}"/>
              </a:ext>
            </a:extLst>
          </p:cNvPr>
          <p:cNvSpPr txBox="1"/>
          <p:nvPr/>
        </p:nvSpPr>
        <p:spPr>
          <a:xfrm>
            <a:off x="260194" y="2903402"/>
            <a:ext cx="7932236" cy="1881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vi-VN" sz="2000" dirty="0"/>
              <a:t>Vẫn không đảm bảo được nguồn kinh phí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vi-VN" sz="2000" dirty="0"/>
              <a:t>Các bạn cộng tác viên và tình nguyện viên phải làm không công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vi-VN" sz="2000" dirty="0"/>
              <a:t>Số lượng sinh viên có thể nhiều hơn dự kiến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vi-VN" sz="2000" dirty="0"/>
              <a:t>Số lượng đồ ăn, thức uống có hạn</a:t>
            </a:r>
          </a:p>
        </p:txBody>
      </p:sp>
    </p:spTree>
    <p:extLst>
      <p:ext uri="{BB962C8B-B14F-4D97-AF65-F5344CB8AC3E}">
        <p14:creationId xmlns:p14="http://schemas.microsoft.com/office/powerpoint/2010/main" val="17331252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67D253A-9602-AC0F-1165-CCE6DD7B922B}"/>
              </a:ext>
            </a:extLst>
          </p:cNvPr>
          <p:cNvSpPr txBox="1"/>
          <p:nvPr/>
        </p:nvSpPr>
        <p:spPr>
          <a:xfrm>
            <a:off x="193287" y="465894"/>
            <a:ext cx="20220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800" b="1" dirty="0"/>
              <a:t>Kết luận:</a:t>
            </a:r>
            <a:endParaRPr lang="en-US" sz="28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B11C552-6AAC-6C71-D49D-A88A67DE3526}"/>
              </a:ext>
            </a:extLst>
          </p:cNvPr>
          <p:cNvSpPr txBox="1"/>
          <p:nvPr/>
        </p:nvSpPr>
        <p:spPr>
          <a:xfrm>
            <a:off x="193287" y="1070519"/>
            <a:ext cx="28844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400" b="1" dirty="0"/>
              <a:t>Đối với môn học</a:t>
            </a:r>
            <a:endParaRPr lang="en-US" sz="24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7C8BED-D54E-604B-2DA3-6FD184EC3A27}"/>
              </a:ext>
            </a:extLst>
          </p:cNvPr>
          <p:cNvSpPr txBox="1"/>
          <p:nvPr/>
        </p:nvSpPr>
        <p:spPr>
          <a:xfrm>
            <a:off x="193287" y="1613209"/>
            <a:ext cx="7627434" cy="2959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000" b="1" dirty="0"/>
              <a:t>Thuận lợi: 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2000" dirty="0"/>
              <a:t>Cải thiện được kĩ năng thuyết trình và làm việc nhóm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2000" dirty="0"/>
              <a:t>Cải thiện lối suy nghĩ và khả năng tìm kiếm thông tin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2000" dirty="0"/>
              <a:t>Làm nền tảng cho các môn học sau</a:t>
            </a:r>
          </a:p>
          <a:p>
            <a:r>
              <a:rPr lang="vi-VN" sz="2000" b="1" dirty="0"/>
              <a:t>Khó khăn: 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2000" dirty="0"/>
              <a:t>Thời gian gấp rút, khó chuẩn bị kỹ lưỡng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2000" dirty="0"/>
              <a:t>Là một môn học khó khi mới bắt đầu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266500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3732842-3838-4F58-AB44-6481EC24387F}"/>
              </a:ext>
            </a:extLst>
          </p:cNvPr>
          <p:cNvSpPr txBox="1"/>
          <p:nvPr/>
        </p:nvSpPr>
        <p:spPr>
          <a:xfrm>
            <a:off x="193287" y="557563"/>
            <a:ext cx="45794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400" b="1" dirty="0"/>
              <a:t>Đối </a:t>
            </a:r>
            <a:r>
              <a:rPr lang="vi-VN" sz="2400" b="1"/>
              <a:t>với làm việc nhóm</a:t>
            </a:r>
            <a:endParaRPr lang="en-US" sz="2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92F6FA-B5AD-1F99-402D-FB809364C3AC}"/>
              </a:ext>
            </a:extLst>
          </p:cNvPr>
          <p:cNvSpPr txBox="1"/>
          <p:nvPr/>
        </p:nvSpPr>
        <p:spPr>
          <a:xfrm>
            <a:off x="193287" y="1219200"/>
            <a:ext cx="7627434" cy="3420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000" b="1" dirty="0"/>
              <a:t>Thuận lợi: 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vi-VN" sz="2000" dirty="0"/>
              <a:t>Các bạn đã tích cực hơn trong làm việc nhóm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vi-VN" sz="2000" dirty="0"/>
              <a:t>Luôn đưa ra các ý kiến cá nhân của mình vào nhóm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vi-VN" sz="2000" dirty="0"/>
              <a:t>Mỗi bạn luôn hoàn thành phần việc được giao</a:t>
            </a:r>
            <a:endParaRPr lang="vi-VN" sz="1000" dirty="0"/>
          </a:p>
          <a:p>
            <a:r>
              <a:rPr lang="vi-VN" sz="2000" b="1" dirty="0"/>
              <a:t>Khó khăn: 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vi-VN" sz="2000" dirty="0"/>
              <a:t>Mỗi bạn có thời gian hoạt động khác nhau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vi-VN" sz="2000" dirty="0"/>
              <a:t>Do dự trong việc lựa chọn giải pháp nhóm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vi-VN" sz="2000" dirty="0"/>
              <a:t>Lâu lâu có xảy ra bất đồng quan điểm</a:t>
            </a:r>
          </a:p>
        </p:txBody>
      </p:sp>
    </p:spTree>
    <p:extLst>
      <p:ext uri="{BB962C8B-B14F-4D97-AF65-F5344CB8AC3E}">
        <p14:creationId xmlns:p14="http://schemas.microsoft.com/office/powerpoint/2010/main" val="37753565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64"/>
          <p:cNvSpPr txBox="1">
            <a:spLocks noGrp="1"/>
          </p:cNvSpPr>
          <p:nvPr>
            <p:ph type="title"/>
          </p:nvPr>
        </p:nvSpPr>
        <p:spPr>
          <a:xfrm>
            <a:off x="699900" y="2821263"/>
            <a:ext cx="4323000" cy="49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—Someone Famous</a:t>
            </a:r>
            <a:endParaRPr/>
          </a:p>
        </p:txBody>
      </p:sp>
      <p:sp>
        <p:nvSpPr>
          <p:cNvPr id="541" name="Google Shape;541;p64"/>
          <p:cNvSpPr txBox="1">
            <a:spLocks noGrp="1"/>
          </p:cNvSpPr>
          <p:nvPr>
            <p:ph type="subTitle" idx="1"/>
          </p:nvPr>
        </p:nvSpPr>
        <p:spPr>
          <a:xfrm>
            <a:off x="699900" y="1675902"/>
            <a:ext cx="5458200" cy="9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“This is a quote. Words full of wisdom that someone important said and can make the reader get inspired.”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5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65"/>
          <p:cNvSpPr txBox="1">
            <a:spLocks noGrp="1"/>
          </p:cNvSpPr>
          <p:nvPr>
            <p:ph type="subTitle" idx="1"/>
          </p:nvPr>
        </p:nvSpPr>
        <p:spPr>
          <a:xfrm>
            <a:off x="895950" y="1682000"/>
            <a:ext cx="3847200" cy="237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 you know what helps you make your point clear? Lists like this one:</a:t>
            </a:r>
            <a:endParaRPr/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 Because they’re simple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 You can organize your ideas clearly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 And because you’ll never forget to buy milk!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"/>
              <a:t>And the most important thing: the audience won’t miss the point of your presentation. Let’s use lists!</a:t>
            </a:r>
            <a:endParaRPr/>
          </a:p>
        </p:txBody>
      </p:sp>
      <p:sp>
        <p:nvSpPr>
          <p:cNvPr id="547" name="Google Shape;547;p65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567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slide title goes here!</a:t>
            </a:r>
            <a:endParaRPr/>
          </a:p>
        </p:txBody>
      </p:sp>
      <p:pic>
        <p:nvPicPr>
          <p:cNvPr id="548" name="Google Shape;548;p65"/>
          <p:cNvPicPr preferRelativeResize="0"/>
          <p:nvPr/>
        </p:nvPicPr>
        <p:blipFill rotWithShape="1">
          <a:blip r:embed="rId3">
            <a:alphaModFix/>
          </a:blip>
          <a:srcRect l="16899" r="16906"/>
          <a:stretch/>
        </p:blipFill>
        <p:spPr>
          <a:xfrm>
            <a:off x="5586875" y="1594550"/>
            <a:ext cx="2537400" cy="2554800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66"/>
          <p:cNvSpPr txBox="1">
            <a:spLocks noGrp="1"/>
          </p:cNvSpPr>
          <p:nvPr>
            <p:ph type="subTitle" idx="1"/>
          </p:nvPr>
        </p:nvSpPr>
        <p:spPr>
          <a:xfrm>
            <a:off x="2648400" y="1682000"/>
            <a:ext cx="3847200" cy="237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Do you know what helps you make your point clear? Lists like this one: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 Because they’re simple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 You can organize your ideas clearly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 And because you’ll never forget to buy milk!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And the most important thing: the audience won’t miss the point of your presentation. Let’s use lists!</a:t>
            </a:r>
            <a:endParaRPr/>
          </a:p>
        </p:txBody>
      </p:sp>
      <p:sp>
        <p:nvSpPr>
          <p:cNvPr id="554" name="Google Shape;554;p66"/>
          <p:cNvSpPr txBox="1">
            <a:spLocks noGrp="1"/>
          </p:cNvSpPr>
          <p:nvPr>
            <p:ph type="title"/>
          </p:nvPr>
        </p:nvSpPr>
        <p:spPr>
          <a:xfrm>
            <a:off x="1732050" y="445025"/>
            <a:ext cx="567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slide title goes here!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5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67"/>
          <p:cNvSpPr txBox="1">
            <a:spLocks noGrp="1"/>
          </p:cNvSpPr>
          <p:nvPr>
            <p:ph type="title"/>
          </p:nvPr>
        </p:nvSpPr>
        <p:spPr>
          <a:xfrm>
            <a:off x="1994850" y="1482825"/>
            <a:ext cx="5154300" cy="129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Whoa!</a:t>
            </a:r>
            <a:endParaRPr/>
          </a:p>
        </p:txBody>
      </p:sp>
      <p:sp>
        <p:nvSpPr>
          <p:cNvPr id="560" name="Google Shape;560;p67"/>
          <p:cNvSpPr txBox="1">
            <a:spLocks noGrp="1"/>
          </p:cNvSpPr>
          <p:nvPr>
            <p:ph type="subTitle" idx="1"/>
          </p:nvPr>
        </p:nvSpPr>
        <p:spPr>
          <a:xfrm>
            <a:off x="2299500" y="2972150"/>
            <a:ext cx="4545000" cy="5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can be the part of the presentation where you introduce yourself, write your email…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68"/>
          <p:cNvSpPr txBox="1">
            <a:spLocks noGrp="1"/>
          </p:cNvSpPr>
          <p:nvPr>
            <p:ph type="title"/>
          </p:nvPr>
        </p:nvSpPr>
        <p:spPr>
          <a:xfrm>
            <a:off x="3742850" y="1549881"/>
            <a:ext cx="4545000" cy="129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Whoa!</a:t>
            </a:r>
            <a:endParaRPr/>
          </a:p>
        </p:txBody>
      </p:sp>
      <p:sp>
        <p:nvSpPr>
          <p:cNvPr id="566" name="Google Shape;566;p68"/>
          <p:cNvSpPr txBox="1">
            <a:spLocks noGrp="1"/>
          </p:cNvSpPr>
          <p:nvPr>
            <p:ph type="subTitle" idx="1"/>
          </p:nvPr>
        </p:nvSpPr>
        <p:spPr>
          <a:xfrm>
            <a:off x="3742850" y="3039219"/>
            <a:ext cx="4545000" cy="5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can be the part of the presentation where you introduce yourself, write your email…</a:t>
            </a:r>
            <a:endParaRPr/>
          </a:p>
        </p:txBody>
      </p:sp>
      <p:pic>
        <p:nvPicPr>
          <p:cNvPr id="567" name="Google Shape;567;p68"/>
          <p:cNvPicPr preferRelativeResize="0"/>
          <p:nvPr/>
        </p:nvPicPr>
        <p:blipFill rotWithShape="1">
          <a:blip r:embed="rId3">
            <a:alphaModFix/>
          </a:blip>
          <a:srcRect l="8930" r="24822"/>
          <a:stretch/>
        </p:blipFill>
        <p:spPr>
          <a:xfrm>
            <a:off x="856150" y="1294350"/>
            <a:ext cx="2537400" cy="2554800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5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/>
                                        <p:tgtEl>
                                          <p:spTgt spid="5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69"/>
          <p:cNvSpPr txBox="1">
            <a:spLocks noGrp="1"/>
          </p:cNvSpPr>
          <p:nvPr>
            <p:ph type="title"/>
          </p:nvPr>
        </p:nvSpPr>
        <p:spPr>
          <a:xfrm>
            <a:off x="2714550" y="2366272"/>
            <a:ext cx="3714900" cy="8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573" name="Google Shape;573;p69"/>
          <p:cNvSpPr txBox="1">
            <a:spLocks noGrp="1"/>
          </p:cNvSpPr>
          <p:nvPr>
            <p:ph type="title" idx="2"/>
          </p:nvPr>
        </p:nvSpPr>
        <p:spPr>
          <a:xfrm>
            <a:off x="3746550" y="1339163"/>
            <a:ext cx="1650900" cy="97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574" name="Google Shape;574;p69"/>
          <p:cNvSpPr txBox="1">
            <a:spLocks noGrp="1"/>
          </p:cNvSpPr>
          <p:nvPr>
            <p:ph type="subTitle" idx="1"/>
          </p:nvPr>
        </p:nvSpPr>
        <p:spPr>
          <a:xfrm>
            <a:off x="2291400" y="3076675"/>
            <a:ext cx="4561200" cy="39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Insert a subtitle here if you need it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60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471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Contents of this template</a:t>
            </a:r>
            <a:endParaRPr/>
          </a:p>
        </p:txBody>
      </p:sp>
      <p:sp>
        <p:nvSpPr>
          <p:cNvPr id="489" name="Google Shape;489;p60"/>
          <p:cNvSpPr txBox="1">
            <a:spLocks noGrp="1"/>
          </p:cNvSpPr>
          <p:nvPr>
            <p:ph type="body" idx="1"/>
          </p:nvPr>
        </p:nvSpPr>
        <p:spPr>
          <a:xfrm>
            <a:off x="713250" y="1272925"/>
            <a:ext cx="7717500" cy="32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Here’s what you’ll find in this </a:t>
            </a:r>
            <a:r>
              <a:rPr lang="en" b="1">
                <a:solidFill>
                  <a:schemeClr val="dk1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>
                <a:solidFill>
                  <a:schemeClr val="dk1"/>
                </a:solidFill>
              </a:rPr>
              <a:t> template: 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1200"/>
              </a:spcBef>
              <a:spcAft>
                <a:spcPts val="0"/>
              </a:spcAft>
              <a:buSzPts val="1100"/>
              <a:buFont typeface="Montserrat Medium"/>
              <a:buChar char="●"/>
            </a:pPr>
            <a:r>
              <a:rPr lang="en">
                <a:solidFill>
                  <a:schemeClr val="dk1"/>
                </a:solidFill>
              </a:rPr>
              <a:t>A slide structure based on a multi-business XL template, which you can easily adapt to your needs. For more info on how to edit the template, please visit </a:t>
            </a:r>
            <a:r>
              <a:rPr lang="en" b="1">
                <a:solidFill>
                  <a:schemeClr val="dk1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 School</a:t>
            </a:r>
            <a:r>
              <a:rPr lang="en">
                <a:solidFill>
                  <a:schemeClr val="dk1"/>
                </a:solidFill>
              </a:rPr>
              <a:t> or read our </a:t>
            </a:r>
            <a:r>
              <a:rPr lang="en" b="1">
                <a:solidFill>
                  <a:schemeClr val="dk1"/>
                </a:solidFill>
                <a:uFill>
                  <a:noFill/>
                </a:u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FAQs</a:t>
            </a:r>
            <a:r>
              <a:rPr lang="en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To view this template in PowerPoint with the correct fonts, download and install on your computer </a:t>
            </a:r>
            <a:r>
              <a:rPr lang="en" b="1">
                <a:solidFill>
                  <a:schemeClr val="hlink"/>
                </a:solidFill>
                <a:uFill>
                  <a:noFill/>
                </a:uFill>
                <a:hlinkClick r:id="" action="ppaction://noaction"/>
              </a:rPr>
              <a:t>the fonts that we have used</a:t>
            </a:r>
            <a:r>
              <a:rPr lang="en">
                <a:solidFill>
                  <a:schemeClr val="dk1"/>
                </a:solidFill>
              </a:rPr>
              <a:t>. You can learn how to download and install fonts </a:t>
            </a:r>
            <a:r>
              <a:rPr lang="en" b="1">
                <a:solidFill>
                  <a:schemeClr val="hlink"/>
                </a:solidFill>
                <a:uFill>
                  <a:noFill/>
                </a:uFill>
                <a:hlinkClick r:id="rId6"/>
              </a:rPr>
              <a:t>here</a:t>
            </a:r>
            <a:r>
              <a:rPr lang="en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Font typeface="Montserrat Medium"/>
              <a:buChar char="●"/>
            </a:pPr>
            <a:r>
              <a:rPr lang="en">
                <a:solidFill>
                  <a:schemeClr val="dk1"/>
                </a:solidFill>
              </a:rPr>
              <a:t>An assortment of graphic resources that are suitable for use in the presentation can be found in the </a:t>
            </a:r>
            <a:r>
              <a:rPr lang="en" b="1">
                <a:solidFill>
                  <a:schemeClr val="dk1"/>
                </a:solidFill>
              </a:rPr>
              <a:t>a</a:t>
            </a:r>
            <a:r>
              <a:rPr lang="en" b="1">
                <a:solidFill>
                  <a:schemeClr val="dk1"/>
                </a:solidFill>
                <a:uFill>
                  <a:noFill/>
                </a:uFill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lternative resources</a:t>
            </a:r>
            <a:r>
              <a:rPr lang="en">
                <a:solidFill>
                  <a:schemeClr val="dk1"/>
                </a:solidFill>
              </a:rPr>
              <a:t> slides.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Font typeface="Montserrat Medium"/>
              <a:buChar char="●"/>
            </a:pPr>
            <a:r>
              <a:rPr lang="en">
                <a:solidFill>
                  <a:schemeClr val="dk1"/>
                </a:solidFill>
              </a:rPr>
              <a:t>A </a:t>
            </a:r>
            <a:r>
              <a:rPr lang="en" b="1">
                <a:solidFill>
                  <a:schemeClr val="dk1"/>
                </a:solidFill>
                <a:uFill>
                  <a:noFill/>
                </a:uFill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thanks </a:t>
            </a:r>
            <a:r>
              <a:rPr lang="en">
                <a:solidFill>
                  <a:schemeClr val="dk1"/>
                </a:solidFill>
                <a:uFill>
                  <a:noFill/>
                </a:uFill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</a:t>
            </a:r>
            <a:r>
              <a:rPr lang="en">
                <a:solidFill>
                  <a:schemeClr val="dk1"/>
                </a:solidFill>
              </a:rPr>
              <a:t>, which you must keep so that proper credits for our design are given.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Font typeface="Montserrat Medium"/>
              <a:buChar char="●"/>
            </a:pPr>
            <a:r>
              <a:rPr lang="en">
                <a:solidFill>
                  <a:schemeClr val="dk1"/>
                </a:solidFill>
              </a:rPr>
              <a:t>Several </a:t>
            </a:r>
            <a:r>
              <a:rPr lang="en" b="1">
                <a:solidFill>
                  <a:schemeClr val="dk1"/>
                </a:solidFill>
                <a:uFill>
                  <a:noFill/>
                </a:uFill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resources</a:t>
            </a:r>
            <a:r>
              <a:rPr lang="en">
                <a:solidFill>
                  <a:schemeClr val="dk1"/>
                </a:solidFill>
                <a:uFill>
                  <a:noFill/>
                </a:uFill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">
                <a:solidFill>
                  <a:schemeClr val="dk1"/>
                </a:solidFill>
              </a:rPr>
              <a:t>slides, where you’ll find links to all the elements used in the template.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Font typeface="Montserrat Medium"/>
              <a:buChar char="●"/>
            </a:pPr>
            <a:r>
              <a:rPr lang="en" b="1">
                <a:solidFill>
                  <a:schemeClr val="dk1"/>
                </a:solidFill>
                <a:uFill>
                  <a:noFill/>
                </a:uFill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Instructions for use</a:t>
            </a:r>
            <a:r>
              <a:rPr lang="en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Char char="●"/>
            </a:pPr>
            <a:r>
              <a:rPr lang="en">
                <a:solidFill>
                  <a:schemeClr val="dk1"/>
                </a:solidFill>
              </a:rPr>
              <a:t>Final slides with: </a:t>
            </a:r>
            <a:endParaRPr>
              <a:solidFill>
                <a:schemeClr val="dk1"/>
              </a:solidFill>
            </a:endParaRPr>
          </a:p>
          <a:p>
            <a:pPr marL="914400" lvl="0" indent="-298450" algn="l" rtl="0">
              <a:spcBef>
                <a:spcPts val="0"/>
              </a:spcBef>
              <a:spcAft>
                <a:spcPts val="0"/>
              </a:spcAft>
              <a:buSzPts val="1100"/>
              <a:buFont typeface="Montserrat Medium"/>
              <a:buChar char="●"/>
            </a:pPr>
            <a:r>
              <a:rPr lang="en">
                <a:solidFill>
                  <a:schemeClr val="dk1"/>
                </a:solidFill>
              </a:rPr>
              <a:t>The</a:t>
            </a:r>
            <a:r>
              <a:rPr lang="en">
                <a:solidFill>
                  <a:schemeClr val="dk1"/>
                </a:solidFill>
                <a:uFill>
                  <a:noFill/>
                </a:uFill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" b="1">
                <a:solidFill>
                  <a:schemeClr val="dk1"/>
                </a:solidFill>
                <a:uFill>
                  <a:noFill/>
                </a:uFill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fonts and colors</a:t>
            </a:r>
            <a:r>
              <a:rPr lang="en">
                <a:solidFill>
                  <a:schemeClr val="dk1"/>
                </a:solidFill>
              </a:rPr>
              <a:t> used in the template.</a:t>
            </a:r>
            <a:endParaRPr>
              <a:solidFill>
                <a:schemeClr val="dk1"/>
              </a:solidFill>
            </a:endParaRPr>
          </a:p>
          <a:p>
            <a:pPr marL="914400" lvl="0" indent="-298450" algn="l" rtl="0">
              <a:spcBef>
                <a:spcPts val="0"/>
              </a:spcBef>
              <a:spcAft>
                <a:spcPts val="0"/>
              </a:spcAft>
              <a:buSzPts val="1100"/>
              <a:buFont typeface="Montserrat Medium"/>
              <a:buChar char="●"/>
            </a:pPr>
            <a:r>
              <a:rPr lang="en">
                <a:solidFill>
                  <a:schemeClr val="dk1"/>
                </a:solidFill>
              </a:rPr>
              <a:t>A selection of</a:t>
            </a:r>
            <a:r>
              <a:rPr lang="en" b="1">
                <a:solidFill>
                  <a:schemeClr val="dk1"/>
                </a:solidFill>
              </a:rPr>
              <a:t> </a:t>
            </a:r>
            <a:r>
              <a:rPr lang="en" b="1">
                <a:solidFill>
                  <a:schemeClr val="dk1"/>
                </a:solidFill>
                <a:uFill>
                  <a:noFill/>
                </a:uFill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illustrations</a:t>
            </a:r>
            <a:r>
              <a:rPr lang="en">
                <a:solidFill>
                  <a:schemeClr val="dk1"/>
                </a:solidFill>
              </a:rPr>
              <a:t>. You can also customize and animate them as you wish with the online editor. Visit </a:t>
            </a:r>
            <a:r>
              <a:rPr lang="en" b="1">
                <a:solidFill>
                  <a:schemeClr val="dk1"/>
                </a:solidFill>
                <a:uFill>
                  <a:noFill/>
                </a:u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Storyset</a:t>
            </a:r>
            <a:r>
              <a:rPr lang="en">
                <a:solidFill>
                  <a:schemeClr val="dk1"/>
                </a:solidFill>
              </a:rPr>
              <a:t> to find more. </a:t>
            </a:r>
            <a:endParaRPr>
              <a:solidFill>
                <a:schemeClr val="dk1"/>
              </a:solidFill>
            </a:endParaRPr>
          </a:p>
          <a:p>
            <a:pPr marL="914400" lvl="0" indent="-298450" algn="l" rtl="0">
              <a:spcBef>
                <a:spcPts val="0"/>
              </a:spcBef>
              <a:spcAft>
                <a:spcPts val="0"/>
              </a:spcAft>
              <a:buSzPts val="1100"/>
              <a:buFont typeface="Montserrat Medium"/>
              <a:buChar char="●"/>
            </a:pPr>
            <a:r>
              <a:rPr lang="en">
                <a:solidFill>
                  <a:schemeClr val="dk1"/>
                </a:solidFill>
              </a:rPr>
              <a:t>More</a:t>
            </a:r>
            <a:r>
              <a:rPr lang="en">
                <a:solidFill>
                  <a:schemeClr val="dk1"/>
                </a:solidFill>
                <a:uFill>
                  <a:noFill/>
                </a:uFill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" b="1">
                <a:solidFill>
                  <a:schemeClr val="dk1"/>
                </a:solidFill>
                <a:uFill>
                  <a:noFill/>
                </a:uFill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infographic resources</a:t>
            </a:r>
            <a:r>
              <a:rPr lang="en">
                <a:solidFill>
                  <a:schemeClr val="dk1"/>
                </a:solidFill>
              </a:rPr>
              <a:t>, whose size and color can be edited. </a:t>
            </a:r>
            <a:endParaRPr>
              <a:solidFill>
                <a:schemeClr val="dk1"/>
              </a:solidFill>
            </a:endParaRPr>
          </a:p>
          <a:p>
            <a:pPr marL="914400" lvl="0" indent="-298450" algn="l" rtl="0">
              <a:spcBef>
                <a:spcPts val="0"/>
              </a:spcBef>
              <a:spcAft>
                <a:spcPts val="0"/>
              </a:spcAft>
              <a:buSzPts val="1100"/>
              <a:buFont typeface="Montserrat Medium"/>
              <a:buChar char="●"/>
            </a:pPr>
            <a:r>
              <a:rPr lang="en">
                <a:solidFill>
                  <a:schemeClr val="dk1"/>
                </a:solidFill>
              </a:rPr>
              <a:t>Sets of </a:t>
            </a:r>
            <a:r>
              <a:rPr lang="en" b="1">
                <a:solidFill>
                  <a:schemeClr val="dk1"/>
                </a:solidFill>
                <a:uFill>
                  <a:noFill/>
                </a:uFill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customizable icons</a:t>
            </a:r>
            <a:r>
              <a:rPr lang="en">
                <a:solidFill>
                  <a:schemeClr val="dk1"/>
                </a:solidFill>
              </a:rPr>
              <a:t> of the following themes: general, business, avatar, creative process, education, help &amp; support, medical, nature, performing arts, SEO &amp; marketing, and teamwork.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</a:rPr>
              <a:t>You can delete this slide when you’re done editing the presentation.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70"/>
          <p:cNvSpPr txBox="1">
            <a:spLocks noGrp="1"/>
          </p:cNvSpPr>
          <p:nvPr>
            <p:ph type="title"/>
          </p:nvPr>
        </p:nvSpPr>
        <p:spPr>
          <a:xfrm>
            <a:off x="1677925" y="2511803"/>
            <a:ext cx="3714900" cy="80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580" name="Google Shape;580;p70"/>
          <p:cNvSpPr txBox="1">
            <a:spLocks noGrp="1"/>
          </p:cNvSpPr>
          <p:nvPr>
            <p:ph type="title" idx="2"/>
          </p:nvPr>
        </p:nvSpPr>
        <p:spPr>
          <a:xfrm>
            <a:off x="3741925" y="1484693"/>
            <a:ext cx="1650900" cy="97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581" name="Google Shape;581;p70"/>
          <p:cNvSpPr txBox="1">
            <a:spLocks noGrp="1"/>
          </p:cNvSpPr>
          <p:nvPr>
            <p:ph type="subTitle" idx="1"/>
          </p:nvPr>
        </p:nvSpPr>
        <p:spPr>
          <a:xfrm>
            <a:off x="831625" y="3244000"/>
            <a:ext cx="4561200" cy="39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                      Insert a subtitle here if you need it</a:t>
            </a:r>
            <a:endParaRPr/>
          </a:p>
        </p:txBody>
      </p:sp>
      <p:pic>
        <p:nvPicPr>
          <p:cNvPr id="582" name="Google Shape;582;p70"/>
          <p:cNvPicPr preferRelativeResize="0"/>
          <p:nvPr/>
        </p:nvPicPr>
        <p:blipFill rotWithShape="1">
          <a:blip r:embed="rId3">
            <a:alphaModFix/>
          </a:blip>
          <a:srcRect l="26783" r="6921"/>
          <a:stretch/>
        </p:blipFill>
        <p:spPr>
          <a:xfrm>
            <a:off x="5774975" y="1294350"/>
            <a:ext cx="2537400" cy="2554800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5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5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/>
                                        <p:tgtEl>
                                          <p:spTgt spid="5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7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a graph</a:t>
            </a:r>
            <a:endParaRPr/>
          </a:p>
        </p:txBody>
      </p:sp>
      <p:sp>
        <p:nvSpPr>
          <p:cNvPr id="588" name="Google Shape;588;p71"/>
          <p:cNvSpPr txBox="1"/>
          <p:nvPr/>
        </p:nvSpPr>
        <p:spPr>
          <a:xfrm>
            <a:off x="996963" y="1630646"/>
            <a:ext cx="1955400" cy="6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It’s a gas giant and the biggest planet</a:t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89" name="Google Shape;589;p71"/>
          <p:cNvSpPr txBox="1"/>
          <p:nvPr/>
        </p:nvSpPr>
        <p:spPr>
          <a:xfrm>
            <a:off x="997025" y="1231878"/>
            <a:ext cx="18582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rPr>
              <a:t>Jupiter</a:t>
            </a:r>
            <a:endParaRPr sz="2400">
              <a:solidFill>
                <a:schemeClr val="dk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590" name="Google Shape;590;p71"/>
          <p:cNvSpPr txBox="1"/>
          <p:nvPr/>
        </p:nvSpPr>
        <p:spPr>
          <a:xfrm flipH="1">
            <a:off x="997125" y="3717126"/>
            <a:ext cx="18582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rPr>
              <a:t>Mars</a:t>
            </a:r>
            <a:endParaRPr sz="2400">
              <a:solidFill>
                <a:schemeClr val="dk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591" name="Google Shape;591;p71"/>
          <p:cNvSpPr txBox="1"/>
          <p:nvPr/>
        </p:nvSpPr>
        <p:spPr>
          <a:xfrm flipH="1">
            <a:off x="996938" y="4130600"/>
            <a:ext cx="1955700" cy="6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Mars is a cold place, not hot</a:t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92" name="Google Shape;592;p71"/>
          <p:cNvSpPr txBox="1"/>
          <p:nvPr/>
        </p:nvSpPr>
        <p:spPr>
          <a:xfrm>
            <a:off x="996963" y="2880629"/>
            <a:ext cx="1955400" cy="6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Venus has a beautiful name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93" name="Google Shape;593;p71"/>
          <p:cNvSpPr txBox="1"/>
          <p:nvPr/>
        </p:nvSpPr>
        <p:spPr>
          <a:xfrm>
            <a:off x="997025" y="2452448"/>
            <a:ext cx="18582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rPr>
              <a:t>Venus</a:t>
            </a:r>
            <a:endParaRPr sz="2400">
              <a:solidFill>
                <a:schemeClr val="dk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pic>
        <p:nvPicPr>
          <p:cNvPr id="594" name="Google Shape;594;p71" title="Points scored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72025" y="1301125"/>
            <a:ext cx="4358751" cy="2695150"/>
          </a:xfrm>
          <a:prstGeom prst="rect">
            <a:avLst/>
          </a:prstGeom>
          <a:noFill/>
          <a:ln>
            <a:noFill/>
          </a:ln>
        </p:spPr>
      </p:pic>
      <p:sp>
        <p:nvSpPr>
          <p:cNvPr id="595" name="Google Shape;595;p71"/>
          <p:cNvSpPr txBox="1"/>
          <p:nvPr/>
        </p:nvSpPr>
        <p:spPr>
          <a:xfrm>
            <a:off x="4236050" y="4226975"/>
            <a:ext cx="40455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02124"/>
                </a:solidFill>
                <a:latin typeface="Montserrat"/>
                <a:ea typeface="Montserrat"/>
                <a:cs typeface="Montserrat"/>
                <a:sym typeface="Montserrat"/>
              </a:rPr>
              <a:t>Follow the link in the graph to modify its data and then paste the new one here. For more info, click </a:t>
            </a:r>
            <a:r>
              <a:rPr lang="en" sz="10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5"/>
              </a:rPr>
              <a:t>here</a:t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96" name="Google Shape;596;p71"/>
          <p:cNvSpPr txBox="1"/>
          <p:nvPr/>
        </p:nvSpPr>
        <p:spPr>
          <a:xfrm>
            <a:off x="4766075" y="3869975"/>
            <a:ext cx="8772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rPr>
              <a:t>Jupiter</a:t>
            </a:r>
            <a:endParaRPr>
              <a:solidFill>
                <a:schemeClr val="dk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597" name="Google Shape;597;p71"/>
          <p:cNvSpPr txBox="1"/>
          <p:nvPr/>
        </p:nvSpPr>
        <p:spPr>
          <a:xfrm>
            <a:off x="5950200" y="3869975"/>
            <a:ext cx="8772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rPr>
              <a:t>Venus</a:t>
            </a:r>
            <a:endParaRPr>
              <a:solidFill>
                <a:schemeClr val="dk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598" name="Google Shape;598;p71"/>
          <p:cNvSpPr txBox="1"/>
          <p:nvPr/>
        </p:nvSpPr>
        <p:spPr>
          <a:xfrm>
            <a:off x="7067725" y="3869975"/>
            <a:ext cx="8772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rPr>
              <a:t>Mars</a:t>
            </a:r>
            <a:endParaRPr>
              <a:solidFill>
                <a:schemeClr val="dk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72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a graph</a:t>
            </a:r>
            <a:endParaRPr/>
          </a:p>
        </p:txBody>
      </p:sp>
      <p:sp>
        <p:nvSpPr>
          <p:cNvPr id="604" name="Google Shape;604;p72"/>
          <p:cNvSpPr txBox="1"/>
          <p:nvPr/>
        </p:nvSpPr>
        <p:spPr>
          <a:xfrm>
            <a:off x="6460124" y="2498828"/>
            <a:ext cx="1947000" cy="6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Jupiter is the biggest planet</a:t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05" name="Google Shape;605;p72"/>
          <p:cNvSpPr txBox="1"/>
          <p:nvPr/>
        </p:nvSpPr>
        <p:spPr>
          <a:xfrm>
            <a:off x="6460177" y="2100057"/>
            <a:ext cx="19470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rPr>
              <a:t>30% Jupiter</a:t>
            </a:r>
            <a:endParaRPr sz="2400">
              <a:solidFill>
                <a:schemeClr val="dk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606" name="Google Shape;606;p72"/>
          <p:cNvSpPr txBox="1"/>
          <p:nvPr/>
        </p:nvSpPr>
        <p:spPr>
          <a:xfrm>
            <a:off x="6460148" y="3569185"/>
            <a:ext cx="1947000" cy="6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Venus has a beautiful name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07" name="Google Shape;607;p72"/>
          <p:cNvSpPr txBox="1"/>
          <p:nvPr/>
        </p:nvSpPr>
        <p:spPr>
          <a:xfrm>
            <a:off x="6460202" y="3140998"/>
            <a:ext cx="19470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rPr>
              <a:t>50% Venus</a:t>
            </a:r>
            <a:endParaRPr sz="2400">
              <a:solidFill>
                <a:schemeClr val="dk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608" name="Google Shape;608;p72"/>
          <p:cNvSpPr txBox="1"/>
          <p:nvPr/>
        </p:nvSpPr>
        <p:spPr>
          <a:xfrm>
            <a:off x="6460161" y="1490513"/>
            <a:ext cx="1947000" cy="6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Mars is a cold place, not hot</a:t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09" name="Google Shape;609;p72"/>
          <p:cNvSpPr txBox="1"/>
          <p:nvPr/>
        </p:nvSpPr>
        <p:spPr>
          <a:xfrm>
            <a:off x="6460162" y="1091750"/>
            <a:ext cx="19470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rPr>
              <a:t>20% Mars</a:t>
            </a:r>
            <a:endParaRPr sz="2400">
              <a:solidFill>
                <a:schemeClr val="dk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610" name="Google Shape;610;p72"/>
          <p:cNvSpPr txBox="1"/>
          <p:nvPr/>
        </p:nvSpPr>
        <p:spPr>
          <a:xfrm>
            <a:off x="1048950" y="4226975"/>
            <a:ext cx="7046100" cy="32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02124"/>
                </a:solidFill>
                <a:latin typeface="Montserrat"/>
                <a:ea typeface="Montserrat"/>
                <a:cs typeface="Montserrat"/>
                <a:sym typeface="Montserrat"/>
              </a:rPr>
              <a:t>Follow the link in the graph to modify its data and then paste the new one here. </a:t>
            </a:r>
            <a:r>
              <a:rPr lang="en" sz="1000" b="1">
                <a:solidFill>
                  <a:srgbClr val="202124"/>
                </a:solidFill>
                <a:latin typeface="Montserrat"/>
                <a:ea typeface="Montserrat"/>
                <a:cs typeface="Montserrat"/>
                <a:sym typeface="Montserrat"/>
              </a:rPr>
              <a:t>For more info, click </a:t>
            </a:r>
            <a:r>
              <a:rPr lang="en" sz="1000" b="1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here</a:t>
            </a:r>
            <a:endParaRPr sz="10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11" name="Google Shape;611;p72"/>
          <p:cNvSpPr txBox="1"/>
          <p:nvPr/>
        </p:nvSpPr>
        <p:spPr>
          <a:xfrm>
            <a:off x="1079871" y="3835866"/>
            <a:ext cx="7950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rPr>
              <a:t>Jupiter</a:t>
            </a:r>
            <a:endParaRPr sz="1300">
              <a:solidFill>
                <a:schemeClr val="dk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612" name="Google Shape;612;p72"/>
          <p:cNvSpPr txBox="1"/>
          <p:nvPr/>
        </p:nvSpPr>
        <p:spPr>
          <a:xfrm>
            <a:off x="2081106" y="3835866"/>
            <a:ext cx="7950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rPr>
              <a:t>Mars</a:t>
            </a:r>
            <a:endParaRPr sz="1300">
              <a:solidFill>
                <a:schemeClr val="dk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613" name="Google Shape;613;p72"/>
          <p:cNvSpPr txBox="1"/>
          <p:nvPr/>
        </p:nvSpPr>
        <p:spPr>
          <a:xfrm>
            <a:off x="3082341" y="3835866"/>
            <a:ext cx="7950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rPr>
              <a:t>Venus</a:t>
            </a:r>
            <a:endParaRPr sz="1300">
              <a:solidFill>
                <a:schemeClr val="dk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pic>
        <p:nvPicPr>
          <p:cNvPr id="614" name="Google Shape;614;p72" title="Gráfico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l="3083" t="3065" r="11012" b="4324"/>
          <a:stretch/>
        </p:blipFill>
        <p:spPr>
          <a:xfrm>
            <a:off x="713225" y="1224625"/>
            <a:ext cx="3917310" cy="261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6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6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/>
                                        <p:tgtEl>
                                          <p:spTgt spid="6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/>
                                        <p:tgtEl>
                                          <p:spTgt spid="6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/>
                                        <p:tgtEl>
                                          <p:spTgt spid="6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000"/>
                                        <p:tgtEl>
                                          <p:spTgt spid="6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/>
                                        <p:tgtEl>
                                          <p:spTgt spid="6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73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6327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Maybe you need to divide the content</a:t>
            </a:r>
            <a:endParaRPr/>
          </a:p>
        </p:txBody>
      </p:sp>
      <p:sp>
        <p:nvSpPr>
          <p:cNvPr id="620" name="Google Shape;620;p73"/>
          <p:cNvSpPr txBox="1">
            <a:spLocks noGrp="1"/>
          </p:cNvSpPr>
          <p:nvPr>
            <p:ph type="subTitle" idx="1"/>
          </p:nvPr>
        </p:nvSpPr>
        <p:spPr>
          <a:xfrm>
            <a:off x="5038975" y="2551449"/>
            <a:ext cx="2486100" cy="50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</a:t>
            </a:r>
            <a:endParaRPr/>
          </a:p>
        </p:txBody>
      </p:sp>
      <p:sp>
        <p:nvSpPr>
          <p:cNvPr id="621" name="Google Shape;621;p73"/>
          <p:cNvSpPr txBox="1">
            <a:spLocks noGrp="1"/>
          </p:cNvSpPr>
          <p:nvPr>
            <p:ph type="subTitle" idx="2"/>
          </p:nvPr>
        </p:nvSpPr>
        <p:spPr>
          <a:xfrm>
            <a:off x="5038975" y="2961200"/>
            <a:ext cx="2486100" cy="90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has a beautiful name and is the second planet from the Sun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2" name="Google Shape;622;p73"/>
          <p:cNvSpPr txBox="1">
            <a:spLocks noGrp="1"/>
          </p:cNvSpPr>
          <p:nvPr>
            <p:ph type="subTitle" idx="3"/>
          </p:nvPr>
        </p:nvSpPr>
        <p:spPr>
          <a:xfrm>
            <a:off x="1693175" y="2551449"/>
            <a:ext cx="2486100" cy="50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</a:t>
            </a:r>
            <a:endParaRPr/>
          </a:p>
        </p:txBody>
      </p:sp>
      <p:sp>
        <p:nvSpPr>
          <p:cNvPr id="623" name="Google Shape;623;p73"/>
          <p:cNvSpPr txBox="1">
            <a:spLocks noGrp="1"/>
          </p:cNvSpPr>
          <p:nvPr>
            <p:ph type="subTitle" idx="4"/>
          </p:nvPr>
        </p:nvSpPr>
        <p:spPr>
          <a:xfrm>
            <a:off x="1693175" y="2961200"/>
            <a:ext cx="2486100" cy="90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 is the closest planet to the Sun and the smallest one</a:t>
            </a:r>
            <a:endParaRPr/>
          </a:p>
        </p:txBody>
      </p:sp>
      <p:grpSp>
        <p:nvGrpSpPr>
          <p:cNvPr id="624" name="Google Shape;624;p73"/>
          <p:cNvGrpSpPr/>
          <p:nvPr/>
        </p:nvGrpSpPr>
        <p:grpSpPr>
          <a:xfrm>
            <a:off x="2738010" y="2092918"/>
            <a:ext cx="396433" cy="393649"/>
            <a:chOff x="-63250675" y="3744075"/>
            <a:chExt cx="320350" cy="318100"/>
          </a:xfrm>
        </p:grpSpPr>
        <p:sp>
          <p:nvSpPr>
            <p:cNvPr id="625" name="Google Shape;625;p73"/>
            <p:cNvSpPr/>
            <p:nvPr/>
          </p:nvSpPr>
          <p:spPr>
            <a:xfrm>
              <a:off x="-63126250" y="3744075"/>
              <a:ext cx="195925" cy="192875"/>
            </a:xfrm>
            <a:custGeom>
              <a:avLst/>
              <a:gdLst/>
              <a:ahLst/>
              <a:cxnLst/>
              <a:rect l="l" t="t" r="r" b="b"/>
              <a:pathLst>
                <a:path w="7837" h="7715" extrusionOk="0">
                  <a:moveTo>
                    <a:pt x="6020" y="0"/>
                  </a:moveTo>
                  <a:cubicBezTo>
                    <a:pt x="5921" y="0"/>
                    <a:pt x="5820" y="37"/>
                    <a:pt x="5735" y="122"/>
                  </a:cubicBezTo>
                  <a:lnTo>
                    <a:pt x="4097" y="1760"/>
                  </a:lnTo>
                  <a:cubicBezTo>
                    <a:pt x="4034" y="1854"/>
                    <a:pt x="3971" y="1917"/>
                    <a:pt x="3971" y="2012"/>
                  </a:cubicBezTo>
                  <a:lnTo>
                    <a:pt x="3782" y="3304"/>
                  </a:lnTo>
                  <a:lnTo>
                    <a:pt x="1734" y="5351"/>
                  </a:lnTo>
                  <a:cubicBezTo>
                    <a:pt x="1576" y="5288"/>
                    <a:pt x="1387" y="5225"/>
                    <a:pt x="1230" y="5225"/>
                  </a:cubicBezTo>
                  <a:cubicBezTo>
                    <a:pt x="537" y="5225"/>
                    <a:pt x="1" y="5793"/>
                    <a:pt x="1" y="6486"/>
                  </a:cubicBezTo>
                  <a:cubicBezTo>
                    <a:pt x="1" y="7210"/>
                    <a:pt x="537" y="7714"/>
                    <a:pt x="1230" y="7714"/>
                  </a:cubicBezTo>
                  <a:cubicBezTo>
                    <a:pt x="1891" y="7714"/>
                    <a:pt x="2458" y="7179"/>
                    <a:pt x="2458" y="6486"/>
                  </a:cubicBezTo>
                  <a:cubicBezTo>
                    <a:pt x="2458" y="6297"/>
                    <a:pt x="2395" y="6139"/>
                    <a:pt x="2332" y="5982"/>
                  </a:cubicBezTo>
                  <a:lnTo>
                    <a:pt x="4380" y="3934"/>
                  </a:lnTo>
                  <a:lnTo>
                    <a:pt x="5672" y="3745"/>
                  </a:lnTo>
                  <a:cubicBezTo>
                    <a:pt x="5735" y="3745"/>
                    <a:pt x="5829" y="3713"/>
                    <a:pt x="5924" y="3619"/>
                  </a:cubicBezTo>
                  <a:lnTo>
                    <a:pt x="7562" y="1980"/>
                  </a:lnTo>
                  <a:cubicBezTo>
                    <a:pt x="7837" y="1706"/>
                    <a:pt x="7609" y="1254"/>
                    <a:pt x="7251" y="1254"/>
                  </a:cubicBezTo>
                  <a:cubicBezTo>
                    <a:pt x="7240" y="1254"/>
                    <a:pt x="7228" y="1255"/>
                    <a:pt x="7216" y="1256"/>
                  </a:cubicBezTo>
                  <a:lnTo>
                    <a:pt x="6302" y="1382"/>
                  </a:lnTo>
                  <a:lnTo>
                    <a:pt x="6428" y="468"/>
                  </a:lnTo>
                  <a:cubicBezTo>
                    <a:pt x="6472" y="203"/>
                    <a:pt x="6253" y="0"/>
                    <a:pt x="60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73"/>
            <p:cNvSpPr/>
            <p:nvPr/>
          </p:nvSpPr>
          <p:spPr>
            <a:xfrm>
              <a:off x="-63190025" y="3814050"/>
              <a:ext cx="186675" cy="185900"/>
            </a:xfrm>
            <a:custGeom>
              <a:avLst/>
              <a:gdLst/>
              <a:ahLst/>
              <a:cxnLst/>
              <a:rect l="l" t="t" r="r" b="b"/>
              <a:pathLst>
                <a:path w="7467" h="7436" extrusionOk="0">
                  <a:moveTo>
                    <a:pt x="3718" y="1"/>
                  </a:moveTo>
                  <a:cubicBezTo>
                    <a:pt x="1670" y="1"/>
                    <a:pt x="0" y="1670"/>
                    <a:pt x="0" y="3750"/>
                  </a:cubicBezTo>
                  <a:cubicBezTo>
                    <a:pt x="0" y="5797"/>
                    <a:pt x="1638" y="7436"/>
                    <a:pt x="3718" y="7436"/>
                  </a:cubicBezTo>
                  <a:cubicBezTo>
                    <a:pt x="5765" y="7436"/>
                    <a:pt x="7467" y="5797"/>
                    <a:pt x="7467" y="3750"/>
                  </a:cubicBezTo>
                  <a:cubicBezTo>
                    <a:pt x="7467" y="3151"/>
                    <a:pt x="7341" y="2647"/>
                    <a:pt x="7120" y="2143"/>
                  </a:cubicBezTo>
                  <a:lnTo>
                    <a:pt x="5828" y="3435"/>
                  </a:lnTo>
                  <a:cubicBezTo>
                    <a:pt x="5828" y="3498"/>
                    <a:pt x="5860" y="3624"/>
                    <a:pt x="5860" y="3718"/>
                  </a:cubicBezTo>
                  <a:cubicBezTo>
                    <a:pt x="5860" y="4852"/>
                    <a:pt x="4915" y="5797"/>
                    <a:pt x="3781" y="5797"/>
                  </a:cubicBezTo>
                  <a:cubicBezTo>
                    <a:pt x="2615" y="5797"/>
                    <a:pt x="1670" y="4852"/>
                    <a:pt x="1670" y="3718"/>
                  </a:cubicBezTo>
                  <a:cubicBezTo>
                    <a:pt x="1733" y="2552"/>
                    <a:pt x="2615" y="1607"/>
                    <a:pt x="3781" y="1607"/>
                  </a:cubicBezTo>
                  <a:cubicBezTo>
                    <a:pt x="3875" y="1607"/>
                    <a:pt x="3970" y="1607"/>
                    <a:pt x="4033" y="1670"/>
                  </a:cubicBezTo>
                  <a:lnTo>
                    <a:pt x="5356" y="347"/>
                  </a:lnTo>
                  <a:cubicBezTo>
                    <a:pt x="4883" y="127"/>
                    <a:pt x="4316" y="1"/>
                    <a:pt x="37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73"/>
            <p:cNvSpPr/>
            <p:nvPr/>
          </p:nvSpPr>
          <p:spPr>
            <a:xfrm>
              <a:off x="-63250675" y="3751050"/>
              <a:ext cx="311125" cy="311125"/>
            </a:xfrm>
            <a:custGeom>
              <a:avLst/>
              <a:gdLst/>
              <a:ahLst/>
              <a:cxnLst/>
              <a:rect l="l" t="t" r="r" b="b"/>
              <a:pathLst>
                <a:path w="12445" h="12445" extrusionOk="0">
                  <a:moveTo>
                    <a:pt x="6270" y="0"/>
                  </a:moveTo>
                  <a:cubicBezTo>
                    <a:pt x="2773" y="0"/>
                    <a:pt x="0" y="2804"/>
                    <a:pt x="0" y="6238"/>
                  </a:cubicBezTo>
                  <a:cubicBezTo>
                    <a:pt x="0" y="9641"/>
                    <a:pt x="2804" y="12445"/>
                    <a:pt x="6238" y="12445"/>
                  </a:cubicBezTo>
                  <a:cubicBezTo>
                    <a:pt x="9672" y="12445"/>
                    <a:pt x="12445" y="9641"/>
                    <a:pt x="12445" y="6238"/>
                  </a:cubicBezTo>
                  <a:cubicBezTo>
                    <a:pt x="12445" y="5325"/>
                    <a:pt x="12256" y="4411"/>
                    <a:pt x="11878" y="3592"/>
                  </a:cubicBezTo>
                  <a:lnTo>
                    <a:pt x="11563" y="3907"/>
                  </a:lnTo>
                  <a:cubicBezTo>
                    <a:pt x="11342" y="4096"/>
                    <a:pt x="11121" y="4222"/>
                    <a:pt x="10838" y="4253"/>
                  </a:cubicBezTo>
                  <a:lnTo>
                    <a:pt x="10397" y="4348"/>
                  </a:lnTo>
                  <a:cubicBezTo>
                    <a:pt x="10680" y="4915"/>
                    <a:pt x="10806" y="5545"/>
                    <a:pt x="10806" y="6238"/>
                  </a:cubicBezTo>
                  <a:cubicBezTo>
                    <a:pt x="10806" y="8759"/>
                    <a:pt x="8759" y="10743"/>
                    <a:pt x="6270" y="10743"/>
                  </a:cubicBezTo>
                  <a:cubicBezTo>
                    <a:pt x="3781" y="10743"/>
                    <a:pt x="1733" y="8696"/>
                    <a:pt x="1733" y="6238"/>
                  </a:cubicBezTo>
                  <a:cubicBezTo>
                    <a:pt x="1733" y="3718"/>
                    <a:pt x="3781" y="1670"/>
                    <a:pt x="6270" y="1670"/>
                  </a:cubicBezTo>
                  <a:cubicBezTo>
                    <a:pt x="6931" y="1670"/>
                    <a:pt x="7561" y="1796"/>
                    <a:pt x="8160" y="2048"/>
                  </a:cubicBezTo>
                  <a:lnTo>
                    <a:pt x="8254" y="1607"/>
                  </a:lnTo>
                  <a:cubicBezTo>
                    <a:pt x="8286" y="1355"/>
                    <a:pt x="8412" y="1103"/>
                    <a:pt x="8601" y="914"/>
                  </a:cubicBezTo>
                  <a:lnTo>
                    <a:pt x="8916" y="599"/>
                  </a:lnTo>
                  <a:cubicBezTo>
                    <a:pt x="8097" y="189"/>
                    <a:pt x="7215" y="0"/>
                    <a:pt x="62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8" name="Google Shape;628;p73"/>
          <p:cNvGrpSpPr/>
          <p:nvPr/>
        </p:nvGrpSpPr>
        <p:grpSpPr>
          <a:xfrm>
            <a:off x="6140670" y="2093327"/>
            <a:ext cx="282707" cy="392844"/>
            <a:chOff x="-64001300" y="4093650"/>
            <a:chExt cx="228450" cy="317450"/>
          </a:xfrm>
        </p:grpSpPr>
        <p:sp>
          <p:nvSpPr>
            <p:cNvPr id="629" name="Google Shape;629;p73"/>
            <p:cNvSpPr/>
            <p:nvPr/>
          </p:nvSpPr>
          <p:spPr>
            <a:xfrm>
              <a:off x="-63933550" y="4328375"/>
              <a:ext cx="93750" cy="40975"/>
            </a:xfrm>
            <a:custGeom>
              <a:avLst/>
              <a:gdLst/>
              <a:ahLst/>
              <a:cxnLst/>
              <a:rect l="l" t="t" r="r" b="b"/>
              <a:pathLst>
                <a:path w="3750" h="1639" extrusionOk="0">
                  <a:moveTo>
                    <a:pt x="1859" y="0"/>
                  </a:moveTo>
                  <a:cubicBezTo>
                    <a:pt x="1009" y="0"/>
                    <a:pt x="315" y="662"/>
                    <a:pt x="0" y="1638"/>
                  </a:cubicBezTo>
                  <a:lnTo>
                    <a:pt x="3749" y="1638"/>
                  </a:lnTo>
                  <a:cubicBezTo>
                    <a:pt x="3434" y="662"/>
                    <a:pt x="2710" y="0"/>
                    <a:pt x="18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73"/>
            <p:cNvSpPr/>
            <p:nvPr/>
          </p:nvSpPr>
          <p:spPr>
            <a:xfrm>
              <a:off x="-63980025" y="4135400"/>
              <a:ext cx="185900" cy="234725"/>
            </a:xfrm>
            <a:custGeom>
              <a:avLst/>
              <a:gdLst/>
              <a:ahLst/>
              <a:cxnLst/>
              <a:rect l="l" t="t" r="r" b="b"/>
              <a:pathLst>
                <a:path w="7436" h="9389" extrusionOk="0">
                  <a:moveTo>
                    <a:pt x="6617" y="1"/>
                  </a:moveTo>
                  <a:lnTo>
                    <a:pt x="6617" y="725"/>
                  </a:lnTo>
                  <a:cubicBezTo>
                    <a:pt x="6196" y="593"/>
                    <a:pt x="5771" y="530"/>
                    <a:pt x="5358" y="530"/>
                  </a:cubicBezTo>
                  <a:cubicBezTo>
                    <a:pt x="4686" y="530"/>
                    <a:pt x="4044" y="697"/>
                    <a:pt x="3498" y="1009"/>
                  </a:cubicBezTo>
                  <a:cubicBezTo>
                    <a:pt x="3103" y="1242"/>
                    <a:pt x="2617" y="1373"/>
                    <a:pt x="2085" y="1373"/>
                  </a:cubicBezTo>
                  <a:cubicBezTo>
                    <a:pt x="1683" y="1373"/>
                    <a:pt x="1254" y="1298"/>
                    <a:pt x="820" y="1135"/>
                  </a:cubicBezTo>
                  <a:lnTo>
                    <a:pt x="820" y="32"/>
                  </a:lnTo>
                  <a:lnTo>
                    <a:pt x="1" y="32"/>
                  </a:lnTo>
                  <a:lnTo>
                    <a:pt x="1" y="1418"/>
                  </a:lnTo>
                  <a:cubicBezTo>
                    <a:pt x="1" y="2867"/>
                    <a:pt x="820" y="4096"/>
                    <a:pt x="2017" y="4726"/>
                  </a:cubicBezTo>
                  <a:cubicBezTo>
                    <a:pt x="820" y="5356"/>
                    <a:pt x="1" y="6554"/>
                    <a:pt x="1" y="8034"/>
                  </a:cubicBezTo>
                  <a:lnTo>
                    <a:pt x="1" y="9389"/>
                  </a:lnTo>
                  <a:lnTo>
                    <a:pt x="820" y="9389"/>
                  </a:lnTo>
                  <a:lnTo>
                    <a:pt x="820" y="8034"/>
                  </a:lnTo>
                  <a:cubicBezTo>
                    <a:pt x="820" y="6396"/>
                    <a:pt x="2143" y="5104"/>
                    <a:pt x="3750" y="5104"/>
                  </a:cubicBezTo>
                  <a:cubicBezTo>
                    <a:pt x="5356" y="5104"/>
                    <a:pt x="6617" y="6396"/>
                    <a:pt x="6617" y="8034"/>
                  </a:cubicBezTo>
                  <a:lnTo>
                    <a:pt x="6617" y="9389"/>
                  </a:lnTo>
                  <a:lnTo>
                    <a:pt x="7436" y="9389"/>
                  </a:lnTo>
                  <a:lnTo>
                    <a:pt x="7436" y="9357"/>
                  </a:lnTo>
                  <a:lnTo>
                    <a:pt x="7436" y="7971"/>
                  </a:lnTo>
                  <a:cubicBezTo>
                    <a:pt x="7436" y="6522"/>
                    <a:pt x="6617" y="5293"/>
                    <a:pt x="5451" y="4663"/>
                  </a:cubicBezTo>
                  <a:cubicBezTo>
                    <a:pt x="6617" y="4033"/>
                    <a:pt x="7436" y="2836"/>
                    <a:pt x="7436" y="1355"/>
                  </a:cubicBezTo>
                  <a:lnTo>
                    <a:pt x="743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73"/>
            <p:cNvSpPr/>
            <p:nvPr/>
          </p:nvSpPr>
          <p:spPr>
            <a:xfrm>
              <a:off x="-64001300" y="4389800"/>
              <a:ext cx="228450" cy="21300"/>
            </a:xfrm>
            <a:custGeom>
              <a:avLst/>
              <a:gdLst/>
              <a:ahLst/>
              <a:cxnLst/>
              <a:rect l="l" t="t" r="r" b="b"/>
              <a:pathLst>
                <a:path w="9138" h="852" extrusionOk="0">
                  <a:moveTo>
                    <a:pt x="411" y="1"/>
                  </a:moveTo>
                  <a:cubicBezTo>
                    <a:pt x="190" y="1"/>
                    <a:pt x="1" y="221"/>
                    <a:pt x="1" y="410"/>
                  </a:cubicBezTo>
                  <a:cubicBezTo>
                    <a:pt x="1" y="631"/>
                    <a:pt x="190" y="851"/>
                    <a:pt x="411" y="851"/>
                  </a:cubicBezTo>
                  <a:lnTo>
                    <a:pt x="8696" y="851"/>
                  </a:lnTo>
                  <a:cubicBezTo>
                    <a:pt x="8917" y="851"/>
                    <a:pt x="9074" y="631"/>
                    <a:pt x="9074" y="410"/>
                  </a:cubicBezTo>
                  <a:cubicBezTo>
                    <a:pt x="9137" y="221"/>
                    <a:pt x="8917" y="1"/>
                    <a:pt x="86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73"/>
            <p:cNvSpPr/>
            <p:nvPr/>
          </p:nvSpPr>
          <p:spPr>
            <a:xfrm>
              <a:off x="-64001300" y="4093650"/>
              <a:ext cx="226875" cy="20500"/>
            </a:xfrm>
            <a:custGeom>
              <a:avLst/>
              <a:gdLst/>
              <a:ahLst/>
              <a:cxnLst/>
              <a:rect l="l" t="t" r="r" b="b"/>
              <a:pathLst>
                <a:path w="9075" h="820" extrusionOk="0">
                  <a:moveTo>
                    <a:pt x="411" y="1"/>
                  </a:moveTo>
                  <a:cubicBezTo>
                    <a:pt x="190" y="1"/>
                    <a:pt x="1" y="190"/>
                    <a:pt x="1" y="410"/>
                  </a:cubicBezTo>
                  <a:cubicBezTo>
                    <a:pt x="32" y="631"/>
                    <a:pt x="190" y="820"/>
                    <a:pt x="411" y="820"/>
                  </a:cubicBezTo>
                  <a:lnTo>
                    <a:pt x="8696" y="820"/>
                  </a:lnTo>
                  <a:cubicBezTo>
                    <a:pt x="8917" y="820"/>
                    <a:pt x="9074" y="631"/>
                    <a:pt x="9074" y="410"/>
                  </a:cubicBezTo>
                  <a:cubicBezTo>
                    <a:pt x="9074" y="158"/>
                    <a:pt x="8885" y="1"/>
                    <a:pt x="86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74"/>
          <p:cNvSpPr txBox="1">
            <a:spLocks noGrp="1"/>
          </p:cNvSpPr>
          <p:nvPr>
            <p:ph type="title"/>
          </p:nvPr>
        </p:nvSpPr>
        <p:spPr>
          <a:xfrm>
            <a:off x="1877475" y="445025"/>
            <a:ext cx="6427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Maybe you need to divide the content</a:t>
            </a:r>
            <a:endParaRPr/>
          </a:p>
        </p:txBody>
      </p:sp>
      <p:sp>
        <p:nvSpPr>
          <p:cNvPr id="638" name="Google Shape;638;p74"/>
          <p:cNvSpPr txBox="1">
            <a:spLocks noGrp="1"/>
          </p:cNvSpPr>
          <p:nvPr>
            <p:ph type="subTitle" idx="1"/>
          </p:nvPr>
        </p:nvSpPr>
        <p:spPr>
          <a:xfrm>
            <a:off x="3226708" y="1405390"/>
            <a:ext cx="2486100" cy="40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</a:t>
            </a:r>
            <a:endParaRPr/>
          </a:p>
        </p:txBody>
      </p:sp>
      <p:sp>
        <p:nvSpPr>
          <p:cNvPr id="639" name="Google Shape;639;p74"/>
          <p:cNvSpPr txBox="1">
            <a:spLocks noGrp="1"/>
          </p:cNvSpPr>
          <p:nvPr>
            <p:ph type="subTitle" idx="2"/>
          </p:nvPr>
        </p:nvSpPr>
        <p:spPr>
          <a:xfrm>
            <a:off x="3226708" y="1806417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has a beautiful name and it’s hot</a:t>
            </a:r>
            <a:endParaRPr/>
          </a:p>
        </p:txBody>
      </p:sp>
      <p:sp>
        <p:nvSpPr>
          <p:cNvPr id="640" name="Google Shape;640;p74"/>
          <p:cNvSpPr txBox="1">
            <a:spLocks noGrp="1"/>
          </p:cNvSpPr>
          <p:nvPr>
            <p:ph type="subTitle" idx="3"/>
          </p:nvPr>
        </p:nvSpPr>
        <p:spPr>
          <a:xfrm>
            <a:off x="719108" y="1405390"/>
            <a:ext cx="2486100" cy="40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</a:t>
            </a:r>
            <a:endParaRPr/>
          </a:p>
        </p:txBody>
      </p:sp>
      <p:sp>
        <p:nvSpPr>
          <p:cNvPr id="641" name="Google Shape;641;p74"/>
          <p:cNvSpPr txBox="1">
            <a:spLocks noGrp="1"/>
          </p:cNvSpPr>
          <p:nvPr>
            <p:ph type="subTitle" idx="4"/>
          </p:nvPr>
        </p:nvSpPr>
        <p:spPr>
          <a:xfrm>
            <a:off x="719108" y="1806417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Mercury is the closest planet to the Sun </a:t>
            </a:r>
            <a:endParaRPr/>
          </a:p>
        </p:txBody>
      </p:sp>
      <p:sp>
        <p:nvSpPr>
          <p:cNvPr id="642" name="Google Shape;642;p74"/>
          <p:cNvSpPr txBox="1">
            <a:spLocks noGrp="1"/>
          </p:cNvSpPr>
          <p:nvPr>
            <p:ph type="subTitle" idx="5"/>
          </p:nvPr>
        </p:nvSpPr>
        <p:spPr>
          <a:xfrm>
            <a:off x="3226708" y="3171118"/>
            <a:ext cx="2486100" cy="46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Mars</a:t>
            </a:r>
            <a:endParaRPr/>
          </a:p>
        </p:txBody>
      </p:sp>
      <p:sp>
        <p:nvSpPr>
          <p:cNvPr id="643" name="Google Shape;643;p74"/>
          <p:cNvSpPr txBox="1">
            <a:spLocks noGrp="1"/>
          </p:cNvSpPr>
          <p:nvPr>
            <p:ph type="subTitle" idx="6"/>
          </p:nvPr>
        </p:nvSpPr>
        <p:spPr>
          <a:xfrm>
            <a:off x="3226708" y="3565487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Despite being red, Mars is actually a cold place</a:t>
            </a:r>
            <a:endParaRPr/>
          </a:p>
        </p:txBody>
      </p:sp>
      <p:sp>
        <p:nvSpPr>
          <p:cNvPr id="644" name="Google Shape;644;p74"/>
          <p:cNvSpPr txBox="1">
            <a:spLocks noGrp="1"/>
          </p:cNvSpPr>
          <p:nvPr>
            <p:ph type="subTitle" idx="7"/>
          </p:nvPr>
        </p:nvSpPr>
        <p:spPr>
          <a:xfrm>
            <a:off x="719108" y="3171118"/>
            <a:ext cx="2486100" cy="46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</a:t>
            </a:r>
            <a:endParaRPr/>
          </a:p>
        </p:txBody>
      </p:sp>
      <p:sp>
        <p:nvSpPr>
          <p:cNvPr id="645" name="Google Shape;645;p74"/>
          <p:cNvSpPr txBox="1">
            <a:spLocks noGrp="1"/>
          </p:cNvSpPr>
          <p:nvPr>
            <p:ph type="subTitle" idx="8"/>
          </p:nvPr>
        </p:nvSpPr>
        <p:spPr>
          <a:xfrm>
            <a:off x="719158" y="3565487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It’s a gas giant and the biggest planet</a:t>
            </a:r>
            <a:endParaRPr/>
          </a:p>
        </p:txBody>
      </p:sp>
      <p:pic>
        <p:nvPicPr>
          <p:cNvPr id="646" name="Google Shape;646;p74"/>
          <p:cNvPicPr preferRelativeResize="0"/>
          <p:nvPr/>
        </p:nvPicPr>
        <p:blipFill rotWithShape="1">
          <a:blip r:embed="rId3">
            <a:alphaModFix/>
          </a:blip>
          <a:srcRect l="28803" r="11302"/>
          <a:stretch/>
        </p:blipFill>
        <p:spPr>
          <a:xfrm>
            <a:off x="6070323" y="1561175"/>
            <a:ext cx="2234400" cy="2487900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6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6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/>
                                        <p:tgtEl>
                                          <p:spTgt spid="6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/>
                                        <p:tgtEl>
                                          <p:spTgt spid="6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/>
                                        <p:tgtEl>
                                          <p:spTgt spid="6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000"/>
                                        <p:tgtEl>
                                          <p:spTgt spid="6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1000"/>
                                        <p:tgtEl>
                                          <p:spTgt spid="6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1000"/>
                                        <p:tgtEl>
                                          <p:spTgt spid="6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1000"/>
                                        <p:tgtEl>
                                          <p:spTgt spid="6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1000"/>
                                        <p:tgtEl>
                                          <p:spTgt spid="6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1000"/>
                                        <p:tgtEl>
                                          <p:spTgt spid="6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75"/>
          <p:cNvSpPr txBox="1">
            <a:spLocks noGrp="1"/>
          </p:cNvSpPr>
          <p:nvPr>
            <p:ph type="body" idx="1"/>
          </p:nvPr>
        </p:nvSpPr>
        <p:spPr>
          <a:xfrm>
            <a:off x="713225" y="441927"/>
            <a:ext cx="3557100" cy="97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picture is worth a thousand words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76"/>
          <p:cNvSpPr txBox="1">
            <a:spLocks noGrp="1"/>
          </p:cNvSpPr>
          <p:nvPr>
            <p:ph type="body" idx="1"/>
          </p:nvPr>
        </p:nvSpPr>
        <p:spPr>
          <a:xfrm>
            <a:off x="5547900" y="3007750"/>
            <a:ext cx="2883000" cy="159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 picture is worth a thousand words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6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77"/>
          <p:cNvSpPr txBox="1">
            <a:spLocks noGrp="1"/>
          </p:cNvSpPr>
          <p:nvPr>
            <p:ph type="title"/>
          </p:nvPr>
        </p:nvSpPr>
        <p:spPr>
          <a:xfrm>
            <a:off x="713225" y="1345363"/>
            <a:ext cx="7717500" cy="164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145,245</a:t>
            </a:r>
            <a:endParaRPr/>
          </a:p>
        </p:txBody>
      </p:sp>
      <p:sp>
        <p:nvSpPr>
          <p:cNvPr id="662" name="Google Shape;662;p77"/>
          <p:cNvSpPr txBox="1">
            <a:spLocks noGrp="1"/>
          </p:cNvSpPr>
          <p:nvPr>
            <p:ph type="subTitle" idx="1"/>
          </p:nvPr>
        </p:nvSpPr>
        <p:spPr>
          <a:xfrm>
            <a:off x="1514325" y="3188648"/>
            <a:ext cx="61203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Big numbers catch your audience’s attention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78"/>
          <p:cNvSpPr txBox="1">
            <a:spLocks noGrp="1"/>
          </p:cNvSpPr>
          <p:nvPr>
            <p:ph type="title"/>
          </p:nvPr>
        </p:nvSpPr>
        <p:spPr>
          <a:xfrm>
            <a:off x="713225" y="1345375"/>
            <a:ext cx="6120300" cy="164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795,321</a:t>
            </a:r>
            <a:endParaRPr/>
          </a:p>
        </p:txBody>
      </p:sp>
      <p:sp>
        <p:nvSpPr>
          <p:cNvPr id="668" name="Google Shape;668;p78"/>
          <p:cNvSpPr txBox="1">
            <a:spLocks noGrp="1"/>
          </p:cNvSpPr>
          <p:nvPr>
            <p:ph type="subTitle" idx="1"/>
          </p:nvPr>
        </p:nvSpPr>
        <p:spPr>
          <a:xfrm>
            <a:off x="713225" y="3188648"/>
            <a:ext cx="61203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Big numbers catch your audience’s attention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6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6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79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Schedule</a:t>
            </a:r>
            <a:endParaRPr/>
          </a:p>
        </p:txBody>
      </p:sp>
      <p:sp>
        <p:nvSpPr>
          <p:cNvPr id="674" name="Google Shape;674;p79"/>
          <p:cNvSpPr/>
          <p:nvPr/>
        </p:nvSpPr>
        <p:spPr>
          <a:xfrm>
            <a:off x="2305898" y="2037166"/>
            <a:ext cx="1004700" cy="35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Task 1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75" name="Google Shape;675;p79"/>
          <p:cNvSpPr/>
          <p:nvPr/>
        </p:nvSpPr>
        <p:spPr>
          <a:xfrm>
            <a:off x="2305898" y="2505457"/>
            <a:ext cx="1004700" cy="35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Task 2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76" name="Google Shape;676;p79"/>
          <p:cNvSpPr txBox="1"/>
          <p:nvPr/>
        </p:nvSpPr>
        <p:spPr>
          <a:xfrm>
            <a:off x="2040313" y="1641575"/>
            <a:ext cx="1221300" cy="26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rPr>
              <a:t>Phase 1</a:t>
            </a:r>
            <a:endParaRPr sz="2400">
              <a:solidFill>
                <a:schemeClr val="dk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677" name="Google Shape;677;p79"/>
          <p:cNvSpPr/>
          <p:nvPr/>
        </p:nvSpPr>
        <p:spPr>
          <a:xfrm>
            <a:off x="2305898" y="3387246"/>
            <a:ext cx="1004700" cy="35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Task 1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78" name="Google Shape;678;p79"/>
          <p:cNvSpPr/>
          <p:nvPr/>
        </p:nvSpPr>
        <p:spPr>
          <a:xfrm>
            <a:off x="2305898" y="3855537"/>
            <a:ext cx="1004700" cy="35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Task 2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79" name="Google Shape;679;p79"/>
          <p:cNvSpPr txBox="1"/>
          <p:nvPr/>
        </p:nvSpPr>
        <p:spPr>
          <a:xfrm>
            <a:off x="2040313" y="2991651"/>
            <a:ext cx="1221300" cy="26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rPr>
              <a:t>Phase 2</a:t>
            </a:r>
            <a:endParaRPr sz="2400">
              <a:solidFill>
                <a:schemeClr val="dk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680" name="Google Shape;680;p79"/>
          <p:cNvSpPr txBox="1"/>
          <p:nvPr/>
        </p:nvSpPr>
        <p:spPr>
          <a:xfrm>
            <a:off x="3427260" y="1647586"/>
            <a:ext cx="906900" cy="26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2"/>
                </a:solidFill>
                <a:latin typeface="Vidaloka"/>
                <a:ea typeface="Vidaloka"/>
                <a:cs typeface="Vidaloka"/>
                <a:sym typeface="Vidaloka"/>
              </a:rPr>
              <a:t>9:00</a:t>
            </a:r>
            <a:endParaRPr sz="2000">
              <a:solidFill>
                <a:schemeClr val="accent2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681" name="Google Shape;681;p79"/>
          <p:cNvSpPr txBox="1"/>
          <p:nvPr/>
        </p:nvSpPr>
        <p:spPr>
          <a:xfrm>
            <a:off x="4334123" y="1647586"/>
            <a:ext cx="906900" cy="26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2"/>
                </a:solidFill>
                <a:latin typeface="Vidaloka"/>
                <a:ea typeface="Vidaloka"/>
                <a:cs typeface="Vidaloka"/>
                <a:sym typeface="Vidaloka"/>
              </a:rPr>
              <a:t>10:00</a:t>
            </a:r>
            <a:endParaRPr sz="2000">
              <a:solidFill>
                <a:schemeClr val="accent2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682" name="Google Shape;682;p79"/>
          <p:cNvSpPr txBox="1"/>
          <p:nvPr/>
        </p:nvSpPr>
        <p:spPr>
          <a:xfrm>
            <a:off x="5240986" y="1647586"/>
            <a:ext cx="906900" cy="26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2"/>
                </a:solidFill>
                <a:latin typeface="Vidaloka"/>
                <a:ea typeface="Vidaloka"/>
                <a:cs typeface="Vidaloka"/>
                <a:sym typeface="Vidaloka"/>
              </a:rPr>
              <a:t>11:00</a:t>
            </a:r>
            <a:endParaRPr sz="2000">
              <a:solidFill>
                <a:schemeClr val="accent2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683" name="Google Shape;683;p79"/>
          <p:cNvSpPr txBox="1"/>
          <p:nvPr/>
        </p:nvSpPr>
        <p:spPr>
          <a:xfrm>
            <a:off x="6147849" y="1647586"/>
            <a:ext cx="906900" cy="26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2"/>
                </a:solidFill>
                <a:latin typeface="Vidaloka"/>
                <a:ea typeface="Vidaloka"/>
                <a:cs typeface="Vidaloka"/>
                <a:sym typeface="Vidaloka"/>
              </a:rPr>
              <a:t>12:00</a:t>
            </a:r>
            <a:endParaRPr sz="2000">
              <a:solidFill>
                <a:schemeClr val="accent2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cxnSp>
        <p:nvCxnSpPr>
          <p:cNvPr id="684" name="Google Shape;684;p79"/>
          <p:cNvCxnSpPr/>
          <p:nvPr/>
        </p:nvCxnSpPr>
        <p:spPr>
          <a:xfrm>
            <a:off x="3476038" y="2222725"/>
            <a:ext cx="3515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5" name="Google Shape;685;p79"/>
          <p:cNvCxnSpPr/>
          <p:nvPr/>
        </p:nvCxnSpPr>
        <p:spPr>
          <a:xfrm>
            <a:off x="3476038" y="2691025"/>
            <a:ext cx="3515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6" name="Google Shape;686;p79"/>
          <p:cNvCxnSpPr/>
          <p:nvPr/>
        </p:nvCxnSpPr>
        <p:spPr>
          <a:xfrm>
            <a:off x="3476038" y="3572800"/>
            <a:ext cx="3515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7" name="Google Shape;687;p79"/>
          <p:cNvCxnSpPr/>
          <p:nvPr/>
        </p:nvCxnSpPr>
        <p:spPr>
          <a:xfrm>
            <a:off x="3476038" y="4041100"/>
            <a:ext cx="3515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88" name="Google Shape;688;p79"/>
          <p:cNvSpPr/>
          <p:nvPr/>
        </p:nvSpPr>
        <p:spPr>
          <a:xfrm>
            <a:off x="3402038" y="2140675"/>
            <a:ext cx="1004700" cy="152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9" name="Google Shape;689;p79"/>
          <p:cNvSpPr/>
          <p:nvPr/>
        </p:nvSpPr>
        <p:spPr>
          <a:xfrm>
            <a:off x="5192088" y="2608950"/>
            <a:ext cx="1004700" cy="152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0" name="Google Shape;690;p79"/>
          <p:cNvSpPr/>
          <p:nvPr/>
        </p:nvSpPr>
        <p:spPr>
          <a:xfrm>
            <a:off x="6098938" y="3964900"/>
            <a:ext cx="1004700" cy="152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1" name="Google Shape;691;p79"/>
          <p:cNvSpPr/>
          <p:nvPr/>
        </p:nvSpPr>
        <p:spPr>
          <a:xfrm>
            <a:off x="4285213" y="3496600"/>
            <a:ext cx="1004700" cy="152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6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3583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495" name="Google Shape;495;p61"/>
          <p:cNvSpPr txBox="1">
            <a:spLocks noGrp="1"/>
          </p:cNvSpPr>
          <p:nvPr>
            <p:ph type="subTitle" idx="3"/>
          </p:nvPr>
        </p:nvSpPr>
        <p:spPr>
          <a:xfrm>
            <a:off x="1655200" y="1942925"/>
            <a:ext cx="2486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496" name="Google Shape;496;p61"/>
          <p:cNvSpPr txBox="1">
            <a:spLocks noGrp="1"/>
          </p:cNvSpPr>
          <p:nvPr>
            <p:ph type="subTitle" idx="1"/>
          </p:nvPr>
        </p:nvSpPr>
        <p:spPr>
          <a:xfrm>
            <a:off x="5001000" y="1942925"/>
            <a:ext cx="2486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Company</a:t>
            </a:r>
            <a:endParaRPr/>
          </a:p>
        </p:txBody>
      </p:sp>
      <p:sp>
        <p:nvSpPr>
          <p:cNvPr id="497" name="Google Shape;497;p61"/>
          <p:cNvSpPr txBox="1">
            <a:spLocks noGrp="1"/>
          </p:cNvSpPr>
          <p:nvPr>
            <p:ph type="subTitle" idx="2"/>
          </p:nvPr>
        </p:nvSpPr>
        <p:spPr>
          <a:xfrm>
            <a:off x="5001000" y="2255100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describe the topic of the section here</a:t>
            </a:r>
            <a:endParaRPr/>
          </a:p>
        </p:txBody>
      </p:sp>
      <p:sp>
        <p:nvSpPr>
          <p:cNvPr id="498" name="Google Shape;498;p61"/>
          <p:cNvSpPr txBox="1">
            <a:spLocks noGrp="1"/>
          </p:cNvSpPr>
          <p:nvPr>
            <p:ph type="subTitle" idx="4"/>
          </p:nvPr>
        </p:nvSpPr>
        <p:spPr>
          <a:xfrm>
            <a:off x="1655200" y="2255100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describe the topic of the section here</a:t>
            </a:r>
            <a:endParaRPr/>
          </a:p>
        </p:txBody>
      </p:sp>
      <p:sp>
        <p:nvSpPr>
          <p:cNvPr id="499" name="Google Shape;499;p61"/>
          <p:cNvSpPr txBox="1">
            <a:spLocks noGrp="1"/>
          </p:cNvSpPr>
          <p:nvPr>
            <p:ph type="subTitle" idx="5"/>
          </p:nvPr>
        </p:nvSpPr>
        <p:spPr>
          <a:xfrm>
            <a:off x="5001000" y="3723950"/>
            <a:ext cx="2486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500" name="Google Shape;500;p61"/>
          <p:cNvSpPr txBox="1">
            <a:spLocks noGrp="1"/>
          </p:cNvSpPr>
          <p:nvPr>
            <p:ph type="subTitle" idx="6"/>
          </p:nvPr>
        </p:nvSpPr>
        <p:spPr>
          <a:xfrm>
            <a:off x="5001000" y="4036125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describe the topic of the section here</a:t>
            </a:r>
            <a:endParaRPr/>
          </a:p>
        </p:txBody>
      </p:sp>
      <p:sp>
        <p:nvSpPr>
          <p:cNvPr id="501" name="Google Shape;501;p61"/>
          <p:cNvSpPr txBox="1">
            <a:spLocks noGrp="1"/>
          </p:cNvSpPr>
          <p:nvPr>
            <p:ph type="subTitle" idx="7"/>
          </p:nvPr>
        </p:nvSpPr>
        <p:spPr>
          <a:xfrm>
            <a:off x="1655200" y="3723950"/>
            <a:ext cx="2486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Analysis</a:t>
            </a:r>
            <a:endParaRPr/>
          </a:p>
        </p:txBody>
      </p:sp>
      <p:sp>
        <p:nvSpPr>
          <p:cNvPr id="502" name="Google Shape;502;p61"/>
          <p:cNvSpPr txBox="1">
            <a:spLocks noGrp="1"/>
          </p:cNvSpPr>
          <p:nvPr>
            <p:ph type="subTitle" idx="8"/>
          </p:nvPr>
        </p:nvSpPr>
        <p:spPr>
          <a:xfrm>
            <a:off x="1655250" y="4036125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describe the topic of the section here</a:t>
            </a:r>
            <a:endParaRPr/>
          </a:p>
        </p:txBody>
      </p:sp>
      <p:sp>
        <p:nvSpPr>
          <p:cNvPr id="503" name="Google Shape;503;p61"/>
          <p:cNvSpPr txBox="1">
            <a:spLocks noGrp="1"/>
          </p:cNvSpPr>
          <p:nvPr>
            <p:ph type="title" idx="9"/>
          </p:nvPr>
        </p:nvSpPr>
        <p:spPr>
          <a:xfrm>
            <a:off x="2378650" y="1303588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504" name="Google Shape;504;p61"/>
          <p:cNvSpPr txBox="1">
            <a:spLocks noGrp="1"/>
          </p:cNvSpPr>
          <p:nvPr>
            <p:ph type="title" idx="13"/>
          </p:nvPr>
        </p:nvSpPr>
        <p:spPr>
          <a:xfrm>
            <a:off x="5724450" y="1303588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505" name="Google Shape;505;p61"/>
          <p:cNvSpPr txBox="1">
            <a:spLocks noGrp="1"/>
          </p:cNvSpPr>
          <p:nvPr>
            <p:ph type="title" idx="14"/>
          </p:nvPr>
        </p:nvSpPr>
        <p:spPr>
          <a:xfrm>
            <a:off x="2378700" y="3082738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506" name="Google Shape;506;p61"/>
          <p:cNvSpPr txBox="1">
            <a:spLocks noGrp="1"/>
          </p:cNvSpPr>
          <p:nvPr>
            <p:ph type="title" idx="15"/>
          </p:nvPr>
        </p:nvSpPr>
        <p:spPr>
          <a:xfrm>
            <a:off x="5724450" y="3082738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80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Schedule</a:t>
            </a:r>
            <a:endParaRPr/>
          </a:p>
        </p:txBody>
      </p:sp>
      <p:graphicFrame>
        <p:nvGraphicFramePr>
          <p:cNvPr id="697" name="Google Shape;697;p80"/>
          <p:cNvGraphicFramePr/>
          <p:nvPr/>
        </p:nvGraphicFramePr>
        <p:xfrm>
          <a:off x="720000" y="1619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{2FA0C70E-B92B-45A0-90D2-E2A370601010}</a:tableStyleId>
              </a:tblPr>
              <a:tblGrid>
                <a:gridCol w="9170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34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30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47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84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84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799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dk1"/>
                          </a:solidFill>
                          <a:latin typeface="Vidaloka"/>
                          <a:ea typeface="Vidaloka"/>
                          <a:cs typeface="Vidaloka"/>
                          <a:sym typeface="Vidaloka"/>
                        </a:rPr>
                        <a:t>Monday</a:t>
                      </a:r>
                      <a:endParaRPr sz="2000">
                        <a:solidFill>
                          <a:schemeClr val="dk1"/>
                        </a:solidFill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dk1"/>
                          </a:solidFill>
                          <a:latin typeface="Vidaloka"/>
                          <a:ea typeface="Vidaloka"/>
                          <a:cs typeface="Vidaloka"/>
                          <a:sym typeface="Vidaloka"/>
                        </a:rPr>
                        <a:t>Tuesday</a:t>
                      </a:r>
                      <a:endParaRPr sz="2000">
                        <a:solidFill>
                          <a:schemeClr val="dk1"/>
                        </a:solidFill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dk1"/>
                          </a:solidFill>
                          <a:latin typeface="Vidaloka"/>
                          <a:ea typeface="Vidaloka"/>
                          <a:cs typeface="Vidaloka"/>
                          <a:sym typeface="Vidaloka"/>
                        </a:rPr>
                        <a:t>Wednesday</a:t>
                      </a:r>
                      <a:endParaRPr sz="2000">
                        <a:solidFill>
                          <a:schemeClr val="dk1"/>
                        </a:solidFill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dk1"/>
                          </a:solidFill>
                          <a:latin typeface="Vidaloka"/>
                          <a:ea typeface="Vidaloka"/>
                          <a:cs typeface="Vidaloka"/>
                          <a:sym typeface="Vidaloka"/>
                        </a:rPr>
                        <a:t>Thursday</a:t>
                      </a:r>
                      <a:endParaRPr sz="2000">
                        <a:solidFill>
                          <a:schemeClr val="dk1"/>
                        </a:solidFill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dk1"/>
                          </a:solidFill>
                          <a:latin typeface="Vidaloka"/>
                          <a:ea typeface="Vidaloka"/>
                          <a:cs typeface="Vidaloka"/>
                          <a:sym typeface="Vidaloka"/>
                        </a:rPr>
                        <a:t>Friday</a:t>
                      </a:r>
                      <a:endParaRPr sz="2000">
                        <a:solidFill>
                          <a:schemeClr val="dk1"/>
                        </a:solidFill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99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lt1"/>
                          </a:solidFill>
                          <a:latin typeface="Vidaloka"/>
                          <a:ea typeface="Vidaloka"/>
                          <a:cs typeface="Vidaloka"/>
                          <a:sym typeface="Vidaloka"/>
                        </a:rPr>
                        <a:t>08:15</a:t>
                      </a:r>
                      <a:endParaRPr sz="2000">
                        <a:solidFill>
                          <a:schemeClr val="lt1"/>
                        </a:solidFill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 1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Meeting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Idea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Project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Test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99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lt1"/>
                          </a:solidFill>
                          <a:latin typeface="Vidaloka"/>
                          <a:ea typeface="Vidaloka"/>
                          <a:cs typeface="Vidaloka"/>
                          <a:sym typeface="Vidaloka"/>
                        </a:rPr>
                        <a:t>10:20</a:t>
                      </a:r>
                      <a:endParaRPr sz="2000">
                        <a:solidFill>
                          <a:schemeClr val="lt1"/>
                        </a:solidFill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Meeting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Idea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 3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Chat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 4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99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lt1"/>
                          </a:solidFill>
                          <a:latin typeface="Vidaloka"/>
                          <a:ea typeface="Vidaloka"/>
                          <a:cs typeface="Vidaloka"/>
                          <a:sym typeface="Vidaloka"/>
                        </a:rPr>
                        <a:t>12:15</a:t>
                      </a:r>
                      <a:endParaRPr sz="2000">
                        <a:solidFill>
                          <a:schemeClr val="lt1"/>
                        </a:solidFill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Proposal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Meeting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Meeting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Idea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Idea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99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lt1"/>
                          </a:solidFill>
                          <a:latin typeface="Vidaloka"/>
                          <a:ea typeface="Vidaloka"/>
                          <a:cs typeface="Vidaloka"/>
                          <a:sym typeface="Vidaloka"/>
                        </a:rPr>
                        <a:t>14:30</a:t>
                      </a:r>
                      <a:endParaRPr sz="2000">
                        <a:solidFill>
                          <a:schemeClr val="lt1"/>
                        </a:solidFill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Test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 2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Project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Test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Meeting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6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81"/>
          <p:cNvSpPr txBox="1">
            <a:spLocks noGrp="1"/>
          </p:cNvSpPr>
          <p:nvPr>
            <p:ph type="title"/>
          </p:nvPr>
        </p:nvSpPr>
        <p:spPr>
          <a:xfrm>
            <a:off x="4956100" y="2467375"/>
            <a:ext cx="2475300" cy="64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Company</a:t>
            </a:r>
            <a:endParaRPr/>
          </a:p>
        </p:txBody>
      </p:sp>
      <p:sp>
        <p:nvSpPr>
          <p:cNvPr id="703" name="Google Shape;703;p81"/>
          <p:cNvSpPr txBox="1">
            <a:spLocks noGrp="1"/>
          </p:cNvSpPr>
          <p:nvPr>
            <p:ph type="title" idx="2"/>
          </p:nvPr>
        </p:nvSpPr>
        <p:spPr>
          <a:xfrm>
            <a:off x="4956100" y="1402325"/>
            <a:ext cx="1650900" cy="97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704" name="Google Shape;704;p81"/>
          <p:cNvSpPr txBox="1">
            <a:spLocks noGrp="1"/>
          </p:cNvSpPr>
          <p:nvPr>
            <p:ph type="subTitle" idx="1"/>
          </p:nvPr>
        </p:nvSpPr>
        <p:spPr>
          <a:xfrm>
            <a:off x="4956100" y="3116275"/>
            <a:ext cx="2475300" cy="62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Insert a subtitle here if you need it</a:t>
            </a:r>
            <a:endParaRPr/>
          </a:p>
        </p:txBody>
      </p:sp>
      <p:pic>
        <p:nvPicPr>
          <p:cNvPr id="705" name="Google Shape;705;p81"/>
          <p:cNvPicPr preferRelativeResize="0"/>
          <p:nvPr/>
        </p:nvPicPr>
        <p:blipFill rotWithShape="1">
          <a:blip r:embed="rId3">
            <a:alphaModFix/>
          </a:blip>
          <a:srcRect l="33897"/>
          <a:stretch/>
        </p:blipFill>
        <p:spPr>
          <a:xfrm>
            <a:off x="1094250" y="1113625"/>
            <a:ext cx="2896500" cy="2916300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82"/>
          <p:cNvSpPr txBox="1">
            <a:spLocks noGrp="1"/>
          </p:cNvSpPr>
          <p:nvPr>
            <p:ph type="title"/>
          </p:nvPr>
        </p:nvSpPr>
        <p:spPr>
          <a:xfrm>
            <a:off x="4373850" y="944250"/>
            <a:ext cx="2475300" cy="64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Company</a:t>
            </a:r>
            <a:endParaRPr/>
          </a:p>
        </p:txBody>
      </p:sp>
      <p:sp>
        <p:nvSpPr>
          <p:cNvPr id="711" name="Google Shape;711;p82"/>
          <p:cNvSpPr txBox="1">
            <a:spLocks noGrp="1"/>
          </p:cNvSpPr>
          <p:nvPr>
            <p:ph type="title" idx="2"/>
          </p:nvPr>
        </p:nvSpPr>
        <p:spPr>
          <a:xfrm>
            <a:off x="2294850" y="1096650"/>
            <a:ext cx="1650900" cy="97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712" name="Google Shape;712;p82"/>
          <p:cNvSpPr txBox="1">
            <a:spLocks noGrp="1"/>
          </p:cNvSpPr>
          <p:nvPr>
            <p:ph type="subTitle" idx="1"/>
          </p:nvPr>
        </p:nvSpPr>
        <p:spPr>
          <a:xfrm>
            <a:off x="4373850" y="1593150"/>
            <a:ext cx="2475300" cy="62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Insert a subtitle here if you need it</a:t>
            </a:r>
            <a:endParaRPr/>
          </a:p>
        </p:txBody>
      </p:sp>
      <p:pic>
        <p:nvPicPr>
          <p:cNvPr id="713" name="Google Shape;713;p82"/>
          <p:cNvPicPr preferRelativeResize="0"/>
          <p:nvPr/>
        </p:nvPicPr>
        <p:blipFill rotWithShape="1">
          <a:blip r:embed="rId3">
            <a:alphaModFix/>
          </a:blip>
          <a:srcRect t="12445" b="12445"/>
          <a:stretch/>
        </p:blipFill>
        <p:spPr>
          <a:xfrm>
            <a:off x="2395575" y="2423975"/>
            <a:ext cx="4352850" cy="2179076"/>
          </a:xfrm>
          <a:prstGeom prst="rect">
            <a:avLst/>
          </a:prstGeom>
          <a:noFill/>
          <a:ln w="28575" cap="flat" cmpd="sng">
            <a:solidFill>
              <a:srgbClr val="3F3533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7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7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7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83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a graph</a:t>
            </a:r>
            <a:endParaRPr/>
          </a:p>
        </p:txBody>
      </p:sp>
      <p:sp>
        <p:nvSpPr>
          <p:cNvPr id="719" name="Google Shape;719;p83"/>
          <p:cNvSpPr txBox="1"/>
          <p:nvPr/>
        </p:nvSpPr>
        <p:spPr>
          <a:xfrm>
            <a:off x="1547738" y="1618220"/>
            <a:ext cx="1955400" cy="6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It’s a gas giant and the biggest planet</a:t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20" name="Google Shape;720;p83"/>
          <p:cNvSpPr txBox="1"/>
          <p:nvPr/>
        </p:nvSpPr>
        <p:spPr>
          <a:xfrm>
            <a:off x="1547800" y="1223402"/>
            <a:ext cx="18582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rPr>
              <a:t>Jupiter</a:t>
            </a:r>
            <a:endParaRPr sz="2400">
              <a:solidFill>
                <a:schemeClr val="dk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721" name="Google Shape;721;p83"/>
          <p:cNvSpPr txBox="1"/>
          <p:nvPr/>
        </p:nvSpPr>
        <p:spPr>
          <a:xfrm flipH="1">
            <a:off x="1547900" y="3594227"/>
            <a:ext cx="18582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rPr>
              <a:t>Mars</a:t>
            </a:r>
            <a:endParaRPr sz="2400">
              <a:solidFill>
                <a:schemeClr val="dk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722" name="Google Shape;722;p83"/>
          <p:cNvSpPr txBox="1"/>
          <p:nvPr/>
        </p:nvSpPr>
        <p:spPr>
          <a:xfrm flipH="1">
            <a:off x="1547713" y="3989975"/>
            <a:ext cx="1955700" cy="6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Mars is a cold place, not hot</a:t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23" name="Google Shape;723;p83"/>
          <p:cNvSpPr txBox="1">
            <a:spLocks noGrp="1"/>
          </p:cNvSpPr>
          <p:nvPr>
            <p:ph type="title" idx="4294967295"/>
          </p:nvPr>
        </p:nvSpPr>
        <p:spPr>
          <a:xfrm>
            <a:off x="479425" y="1430200"/>
            <a:ext cx="10683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</a:rPr>
              <a:t>1,254</a:t>
            </a:r>
            <a:endParaRPr sz="2400">
              <a:solidFill>
                <a:schemeClr val="accent1"/>
              </a:solidFill>
            </a:endParaRPr>
          </a:p>
        </p:txBody>
      </p:sp>
      <p:sp>
        <p:nvSpPr>
          <p:cNvPr id="724" name="Google Shape;724;p83"/>
          <p:cNvSpPr txBox="1">
            <a:spLocks noGrp="1"/>
          </p:cNvSpPr>
          <p:nvPr>
            <p:ph type="title" idx="4294967295"/>
          </p:nvPr>
        </p:nvSpPr>
        <p:spPr>
          <a:xfrm>
            <a:off x="479425" y="3769075"/>
            <a:ext cx="10683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</a:rPr>
              <a:t>8,554</a:t>
            </a:r>
            <a:endParaRPr sz="2400">
              <a:solidFill>
                <a:schemeClr val="accent1"/>
              </a:solidFill>
            </a:endParaRPr>
          </a:p>
        </p:txBody>
      </p:sp>
      <p:sp>
        <p:nvSpPr>
          <p:cNvPr id="725" name="Google Shape;725;p83"/>
          <p:cNvSpPr txBox="1"/>
          <p:nvPr/>
        </p:nvSpPr>
        <p:spPr>
          <a:xfrm>
            <a:off x="1547738" y="2797122"/>
            <a:ext cx="1955400" cy="6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Venus has a beautiful name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26" name="Google Shape;726;p83"/>
          <p:cNvSpPr txBox="1"/>
          <p:nvPr/>
        </p:nvSpPr>
        <p:spPr>
          <a:xfrm>
            <a:off x="1547800" y="2401378"/>
            <a:ext cx="18582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rPr>
              <a:t>Venus</a:t>
            </a:r>
            <a:endParaRPr sz="2400">
              <a:solidFill>
                <a:schemeClr val="dk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727" name="Google Shape;727;p83"/>
          <p:cNvSpPr txBox="1">
            <a:spLocks noGrp="1"/>
          </p:cNvSpPr>
          <p:nvPr>
            <p:ph type="title" idx="4294967295"/>
          </p:nvPr>
        </p:nvSpPr>
        <p:spPr>
          <a:xfrm>
            <a:off x="479425" y="2595163"/>
            <a:ext cx="10683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</a:rPr>
              <a:t>4,215</a:t>
            </a:r>
            <a:endParaRPr sz="2400">
              <a:solidFill>
                <a:schemeClr val="accent1"/>
              </a:solidFill>
            </a:endParaRPr>
          </a:p>
        </p:txBody>
      </p:sp>
      <p:sp>
        <p:nvSpPr>
          <p:cNvPr id="728" name="Google Shape;728;p83"/>
          <p:cNvSpPr txBox="1"/>
          <p:nvPr/>
        </p:nvSpPr>
        <p:spPr>
          <a:xfrm>
            <a:off x="4385275" y="4226975"/>
            <a:ext cx="40455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02124"/>
                </a:solidFill>
                <a:latin typeface="Montserrat"/>
                <a:ea typeface="Montserrat"/>
                <a:cs typeface="Montserrat"/>
                <a:sym typeface="Montserrat"/>
              </a:rPr>
              <a:t>Follow the link in the graph to modify its data and then paste the new one here. For more info, click </a:t>
            </a:r>
            <a:r>
              <a:rPr lang="en" sz="10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here</a:t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29" name="Google Shape;729;p83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17600" y="1320050"/>
            <a:ext cx="3780849" cy="2337825"/>
          </a:xfrm>
          <a:prstGeom prst="rect">
            <a:avLst/>
          </a:prstGeom>
          <a:noFill/>
          <a:ln>
            <a:noFill/>
          </a:ln>
        </p:spPr>
      </p:pic>
      <p:sp>
        <p:nvSpPr>
          <p:cNvPr id="730" name="Google Shape;730;p83"/>
          <p:cNvSpPr txBox="1"/>
          <p:nvPr/>
        </p:nvSpPr>
        <p:spPr>
          <a:xfrm>
            <a:off x="3660100" y="1635875"/>
            <a:ext cx="9552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rPr>
              <a:t>Jupiter</a:t>
            </a:r>
            <a:endParaRPr sz="1200">
              <a:solidFill>
                <a:schemeClr val="dk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731" name="Google Shape;731;p83"/>
          <p:cNvSpPr txBox="1"/>
          <p:nvPr/>
        </p:nvSpPr>
        <p:spPr>
          <a:xfrm>
            <a:off x="3660100" y="2238175"/>
            <a:ext cx="9552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rPr>
              <a:t>Venus</a:t>
            </a:r>
            <a:endParaRPr sz="1200">
              <a:solidFill>
                <a:schemeClr val="dk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732" name="Google Shape;732;p83"/>
          <p:cNvSpPr txBox="1"/>
          <p:nvPr/>
        </p:nvSpPr>
        <p:spPr>
          <a:xfrm>
            <a:off x="3660100" y="2786375"/>
            <a:ext cx="9552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rPr>
              <a:t>Mars</a:t>
            </a:r>
            <a:endParaRPr sz="1200">
              <a:solidFill>
                <a:schemeClr val="dk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84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More graphs</a:t>
            </a:r>
            <a:endParaRPr/>
          </a:p>
        </p:txBody>
      </p:sp>
      <p:sp>
        <p:nvSpPr>
          <p:cNvPr id="738" name="Google Shape;738;p84"/>
          <p:cNvSpPr txBox="1"/>
          <p:nvPr/>
        </p:nvSpPr>
        <p:spPr>
          <a:xfrm>
            <a:off x="1989142" y="1702996"/>
            <a:ext cx="1947000" cy="6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Jupiter is the biggest planet</a:t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39" name="Google Shape;739;p84"/>
          <p:cNvSpPr txBox="1"/>
          <p:nvPr/>
        </p:nvSpPr>
        <p:spPr>
          <a:xfrm>
            <a:off x="1989194" y="1304225"/>
            <a:ext cx="19470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rPr>
              <a:t>35% Jupiter</a:t>
            </a:r>
            <a:endParaRPr sz="2400">
              <a:solidFill>
                <a:schemeClr val="dk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740" name="Google Shape;740;p84"/>
          <p:cNvSpPr txBox="1"/>
          <p:nvPr/>
        </p:nvSpPr>
        <p:spPr>
          <a:xfrm>
            <a:off x="1989141" y="3641380"/>
            <a:ext cx="1947000" cy="6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Venus has a beautiful name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41" name="Google Shape;741;p84"/>
          <p:cNvSpPr txBox="1"/>
          <p:nvPr/>
        </p:nvSpPr>
        <p:spPr>
          <a:xfrm>
            <a:off x="1989194" y="3213193"/>
            <a:ext cx="19470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rPr>
              <a:t>10% Venus</a:t>
            </a:r>
            <a:endParaRPr sz="2400">
              <a:solidFill>
                <a:schemeClr val="dk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742" name="Google Shape;742;p84"/>
          <p:cNvSpPr txBox="1"/>
          <p:nvPr/>
        </p:nvSpPr>
        <p:spPr>
          <a:xfrm>
            <a:off x="5258887" y="1712608"/>
            <a:ext cx="1947000" cy="6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Mars is a cold place, not hot</a:t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43" name="Google Shape;743;p84"/>
          <p:cNvSpPr txBox="1"/>
          <p:nvPr/>
        </p:nvSpPr>
        <p:spPr>
          <a:xfrm>
            <a:off x="5258887" y="1313845"/>
            <a:ext cx="19470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rPr>
              <a:t>20% Mars</a:t>
            </a:r>
            <a:endParaRPr sz="2400">
              <a:solidFill>
                <a:schemeClr val="dk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744" name="Google Shape;744;p84"/>
          <p:cNvSpPr txBox="1"/>
          <p:nvPr/>
        </p:nvSpPr>
        <p:spPr>
          <a:xfrm>
            <a:off x="5258887" y="3650998"/>
            <a:ext cx="1947000" cy="6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Mercury is the smallest planet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45" name="Google Shape;745;p84"/>
          <p:cNvSpPr txBox="1"/>
          <p:nvPr/>
        </p:nvSpPr>
        <p:spPr>
          <a:xfrm>
            <a:off x="5258940" y="3222798"/>
            <a:ext cx="19470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rPr>
              <a:t>35% Mercury</a:t>
            </a:r>
            <a:endParaRPr sz="2400">
              <a:solidFill>
                <a:schemeClr val="dk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grpSp>
        <p:nvGrpSpPr>
          <p:cNvPr id="746" name="Google Shape;746;p84"/>
          <p:cNvGrpSpPr/>
          <p:nvPr/>
        </p:nvGrpSpPr>
        <p:grpSpPr>
          <a:xfrm>
            <a:off x="714657" y="1304218"/>
            <a:ext cx="942045" cy="942045"/>
            <a:chOff x="1376500" y="2383625"/>
            <a:chExt cx="1155600" cy="1155600"/>
          </a:xfrm>
        </p:grpSpPr>
        <p:sp>
          <p:nvSpPr>
            <p:cNvPr id="747" name="Google Shape;747;p84"/>
            <p:cNvSpPr/>
            <p:nvPr/>
          </p:nvSpPr>
          <p:spPr>
            <a:xfrm>
              <a:off x="1376500" y="2383625"/>
              <a:ext cx="1155600" cy="1155600"/>
            </a:xfrm>
            <a:prstGeom prst="ellipse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84"/>
            <p:cNvSpPr/>
            <p:nvPr/>
          </p:nvSpPr>
          <p:spPr>
            <a:xfrm rot="-5400000">
              <a:off x="1483300" y="2490425"/>
              <a:ext cx="942000" cy="942000"/>
            </a:xfrm>
            <a:prstGeom prst="pie">
              <a:avLst>
                <a:gd name="adj1" fmla="val 0"/>
                <a:gd name="adj2" fmla="val 754626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9" name="Google Shape;749;p84"/>
          <p:cNvGrpSpPr/>
          <p:nvPr/>
        </p:nvGrpSpPr>
        <p:grpSpPr>
          <a:xfrm>
            <a:off x="714657" y="3317918"/>
            <a:ext cx="942045" cy="942045"/>
            <a:chOff x="1376500" y="2383625"/>
            <a:chExt cx="1155600" cy="1155600"/>
          </a:xfrm>
        </p:grpSpPr>
        <p:sp>
          <p:nvSpPr>
            <p:cNvPr id="750" name="Google Shape;750;p84"/>
            <p:cNvSpPr/>
            <p:nvPr/>
          </p:nvSpPr>
          <p:spPr>
            <a:xfrm>
              <a:off x="1376500" y="2383625"/>
              <a:ext cx="1155600" cy="1155600"/>
            </a:xfrm>
            <a:prstGeom prst="ellipse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84"/>
            <p:cNvSpPr/>
            <p:nvPr/>
          </p:nvSpPr>
          <p:spPr>
            <a:xfrm rot="-5400000">
              <a:off x="1483300" y="2490425"/>
              <a:ext cx="942000" cy="942000"/>
            </a:xfrm>
            <a:prstGeom prst="pie">
              <a:avLst>
                <a:gd name="adj1" fmla="val 0"/>
                <a:gd name="adj2" fmla="val 3184098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2" name="Google Shape;752;p84"/>
          <p:cNvGrpSpPr/>
          <p:nvPr/>
        </p:nvGrpSpPr>
        <p:grpSpPr>
          <a:xfrm>
            <a:off x="7525807" y="1313843"/>
            <a:ext cx="942045" cy="942045"/>
            <a:chOff x="1376500" y="2383625"/>
            <a:chExt cx="1155600" cy="1155600"/>
          </a:xfrm>
        </p:grpSpPr>
        <p:sp>
          <p:nvSpPr>
            <p:cNvPr id="753" name="Google Shape;753;p84"/>
            <p:cNvSpPr/>
            <p:nvPr/>
          </p:nvSpPr>
          <p:spPr>
            <a:xfrm>
              <a:off x="1376500" y="2383625"/>
              <a:ext cx="1155600" cy="1155600"/>
            </a:xfrm>
            <a:prstGeom prst="ellipse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84"/>
            <p:cNvSpPr/>
            <p:nvPr/>
          </p:nvSpPr>
          <p:spPr>
            <a:xfrm rot="-5400000">
              <a:off x="1483300" y="2490425"/>
              <a:ext cx="942000" cy="942000"/>
            </a:xfrm>
            <a:prstGeom prst="pie">
              <a:avLst>
                <a:gd name="adj1" fmla="val 0"/>
                <a:gd name="adj2" fmla="val 4246206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5" name="Google Shape;755;p84"/>
          <p:cNvGrpSpPr/>
          <p:nvPr/>
        </p:nvGrpSpPr>
        <p:grpSpPr>
          <a:xfrm>
            <a:off x="7525807" y="3327543"/>
            <a:ext cx="942045" cy="942045"/>
            <a:chOff x="1376500" y="2383625"/>
            <a:chExt cx="1155600" cy="1155600"/>
          </a:xfrm>
        </p:grpSpPr>
        <p:sp>
          <p:nvSpPr>
            <p:cNvPr id="756" name="Google Shape;756;p84"/>
            <p:cNvSpPr/>
            <p:nvPr/>
          </p:nvSpPr>
          <p:spPr>
            <a:xfrm>
              <a:off x="1376500" y="2383625"/>
              <a:ext cx="1155600" cy="1155600"/>
            </a:xfrm>
            <a:prstGeom prst="ellipse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84"/>
            <p:cNvSpPr/>
            <p:nvPr/>
          </p:nvSpPr>
          <p:spPr>
            <a:xfrm rot="-5400000">
              <a:off x="1483300" y="2490425"/>
              <a:ext cx="942000" cy="942000"/>
            </a:xfrm>
            <a:prstGeom prst="pie">
              <a:avLst>
                <a:gd name="adj1" fmla="val 0"/>
                <a:gd name="adj2" fmla="val 7159728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7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7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/>
                                        <p:tgtEl>
                                          <p:spTgt spid="7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/>
                                        <p:tgtEl>
                                          <p:spTgt spid="7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/>
                                        <p:tgtEl>
                                          <p:spTgt spid="7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/>
                                        <p:tgtEl>
                                          <p:spTgt spid="7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000"/>
                                        <p:tgtEl>
                                          <p:spTgt spid="7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1000"/>
                                        <p:tgtEl>
                                          <p:spTgt spid="7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/>
                                        <p:tgtEl>
                                          <p:spTgt spid="7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1000"/>
                                        <p:tgtEl>
                                          <p:spTgt spid="7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1000"/>
                                        <p:tgtEl>
                                          <p:spTgt spid="7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1000"/>
                                        <p:tgtEl>
                                          <p:spTgt spid="7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1000"/>
                                        <p:tgtEl>
                                          <p:spTgt spid="7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85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Target</a:t>
            </a:r>
            <a:endParaRPr/>
          </a:p>
        </p:txBody>
      </p:sp>
      <p:sp>
        <p:nvSpPr>
          <p:cNvPr id="763" name="Google Shape;763;p85"/>
          <p:cNvSpPr/>
          <p:nvPr/>
        </p:nvSpPr>
        <p:spPr>
          <a:xfrm rot="-5400000" flipH="1">
            <a:off x="5441726" y="2978450"/>
            <a:ext cx="1939800" cy="302400"/>
          </a:xfrm>
          <a:prstGeom prst="rect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4" name="Google Shape;764;p85"/>
          <p:cNvSpPr/>
          <p:nvPr/>
        </p:nvSpPr>
        <p:spPr>
          <a:xfrm rot="-5400000" flipH="1">
            <a:off x="5883388" y="3420000"/>
            <a:ext cx="1054800" cy="303900"/>
          </a:xfrm>
          <a:prstGeom prst="rect">
            <a:avLst/>
          </a:prstGeom>
          <a:solidFill>
            <a:schemeClr val="accent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5" name="Google Shape;765;p85"/>
          <p:cNvSpPr/>
          <p:nvPr/>
        </p:nvSpPr>
        <p:spPr>
          <a:xfrm rot="-5400000" flipH="1">
            <a:off x="6675862" y="2909875"/>
            <a:ext cx="1858800" cy="302400"/>
          </a:xfrm>
          <a:prstGeom prst="rect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6" name="Google Shape;766;p85"/>
          <p:cNvSpPr/>
          <p:nvPr/>
        </p:nvSpPr>
        <p:spPr>
          <a:xfrm rot="-5400000" flipH="1">
            <a:off x="7334200" y="3677444"/>
            <a:ext cx="542100" cy="302400"/>
          </a:xfrm>
          <a:prstGeom prst="rect">
            <a:avLst/>
          </a:prstGeom>
          <a:solidFill>
            <a:schemeClr val="accent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7" name="Google Shape;767;p85"/>
          <p:cNvSpPr/>
          <p:nvPr/>
        </p:nvSpPr>
        <p:spPr>
          <a:xfrm rot="-5400000" flipH="1">
            <a:off x="4246738" y="2978300"/>
            <a:ext cx="1939500" cy="302400"/>
          </a:xfrm>
          <a:prstGeom prst="rect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8" name="Google Shape;768;p85"/>
          <p:cNvSpPr/>
          <p:nvPr/>
        </p:nvSpPr>
        <p:spPr>
          <a:xfrm rot="-5400000" flipH="1">
            <a:off x="4886863" y="3618689"/>
            <a:ext cx="657600" cy="303900"/>
          </a:xfrm>
          <a:prstGeom prst="rect">
            <a:avLst/>
          </a:prstGeom>
          <a:solidFill>
            <a:schemeClr val="accent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9" name="Google Shape;769;p85"/>
          <p:cNvSpPr txBox="1"/>
          <p:nvPr/>
        </p:nvSpPr>
        <p:spPr>
          <a:xfrm>
            <a:off x="5992726" y="1707850"/>
            <a:ext cx="836100" cy="2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rPr>
              <a:t>50%</a:t>
            </a:r>
            <a:endParaRPr sz="2400">
              <a:solidFill>
                <a:schemeClr val="accent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770" name="Google Shape;770;p85"/>
          <p:cNvSpPr txBox="1"/>
          <p:nvPr/>
        </p:nvSpPr>
        <p:spPr>
          <a:xfrm>
            <a:off x="4797589" y="1707850"/>
            <a:ext cx="836100" cy="2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rPr>
              <a:t>30%</a:t>
            </a:r>
            <a:endParaRPr sz="2400">
              <a:solidFill>
                <a:schemeClr val="accent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771" name="Google Shape;771;p85"/>
          <p:cNvSpPr txBox="1"/>
          <p:nvPr/>
        </p:nvSpPr>
        <p:spPr>
          <a:xfrm>
            <a:off x="7187876" y="1707850"/>
            <a:ext cx="836100" cy="2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rPr>
              <a:t>20%</a:t>
            </a:r>
            <a:endParaRPr sz="2400">
              <a:solidFill>
                <a:schemeClr val="accent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772" name="Google Shape;772;p85"/>
          <p:cNvSpPr txBox="1"/>
          <p:nvPr/>
        </p:nvSpPr>
        <p:spPr>
          <a:xfrm>
            <a:off x="4605163" y="4250700"/>
            <a:ext cx="12210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rPr>
              <a:t>18 - 25</a:t>
            </a:r>
            <a:endParaRPr sz="2400">
              <a:solidFill>
                <a:schemeClr val="accent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773" name="Google Shape;773;p85"/>
          <p:cNvSpPr txBox="1"/>
          <p:nvPr/>
        </p:nvSpPr>
        <p:spPr>
          <a:xfrm>
            <a:off x="5800288" y="4250700"/>
            <a:ext cx="12210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rPr>
              <a:t>26 - 35</a:t>
            </a:r>
            <a:endParaRPr sz="2400">
              <a:solidFill>
                <a:schemeClr val="accent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774" name="Google Shape;774;p85"/>
          <p:cNvSpPr txBox="1"/>
          <p:nvPr/>
        </p:nvSpPr>
        <p:spPr>
          <a:xfrm>
            <a:off x="6995438" y="4250700"/>
            <a:ext cx="12210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rPr>
              <a:t>+36</a:t>
            </a:r>
            <a:endParaRPr sz="2400">
              <a:solidFill>
                <a:schemeClr val="accent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775" name="Google Shape;775;p85"/>
          <p:cNvSpPr txBox="1"/>
          <p:nvPr/>
        </p:nvSpPr>
        <p:spPr>
          <a:xfrm>
            <a:off x="2854550" y="4248925"/>
            <a:ext cx="12210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rPr>
              <a:t>30%</a:t>
            </a:r>
            <a:endParaRPr sz="2400">
              <a:solidFill>
                <a:schemeClr val="accent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grpSp>
        <p:nvGrpSpPr>
          <p:cNvPr id="776" name="Google Shape;776;p85"/>
          <p:cNvGrpSpPr/>
          <p:nvPr/>
        </p:nvGrpSpPr>
        <p:grpSpPr>
          <a:xfrm>
            <a:off x="3308612" y="1725094"/>
            <a:ext cx="312900" cy="356993"/>
            <a:chOff x="-57940525" y="3590375"/>
            <a:chExt cx="279625" cy="319000"/>
          </a:xfrm>
        </p:grpSpPr>
        <p:sp>
          <p:nvSpPr>
            <p:cNvPr id="777" name="Google Shape;777;p85"/>
            <p:cNvSpPr/>
            <p:nvPr/>
          </p:nvSpPr>
          <p:spPr>
            <a:xfrm>
              <a:off x="-57940525" y="3727425"/>
              <a:ext cx="18150" cy="63800"/>
            </a:xfrm>
            <a:custGeom>
              <a:avLst/>
              <a:gdLst/>
              <a:ahLst/>
              <a:cxnLst/>
              <a:rect l="l" t="t" r="r" b="b"/>
              <a:pathLst>
                <a:path w="726" h="2552" extrusionOk="0">
                  <a:moveTo>
                    <a:pt x="725" y="0"/>
                  </a:moveTo>
                  <a:cubicBezTo>
                    <a:pt x="253" y="252"/>
                    <a:pt x="1" y="725"/>
                    <a:pt x="1" y="1260"/>
                  </a:cubicBezTo>
                  <a:cubicBezTo>
                    <a:pt x="1" y="1827"/>
                    <a:pt x="316" y="2300"/>
                    <a:pt x="725" y="2552"/>
                  </a:cubicBezTo>
                  <a:lnTo>
                    <a:pt x="72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85"/>
            <p:cNvSpPr/>
            <p:nvPr/>
          </p:nvSpPr>
          <p:spPr>
            <a:xfrm>
              <a:off x="-57904300" y="3686450"/>
              <a:ext cx="205600" cy="111075"/>
            </a:xfrm>
            <a:custGeom>
              <a:avLst/>
              <a:gdLst/>
              <a:ahLst/>
              <a:cxnLst/>
              <a:rect l="l" t="t" r="r" b="b"/>
              <a:pathLst>
                <a:path w="8224" h="4443" extrusionOk="0">
                  <a:moveTo>
                    <a:pt x="2647" y="2143"/>
                  </a:moveTo>
                  <a:cubicBezTo>
                    <a:pt x="2836" y="2143"/>
                    <a:pt x="2994" y="2301"/>
                    <a:pt x="2994" y="2521"/>
                  </a:cubicBezTo>
                  <a:cubicBezTo>
                    <a:pt x="2994" y="2710"/>
                    <a:pt x="2836" y="2868"/>
                    <a:pt x="2647" y="2868"/>
                  </a:cubicBezTo>
                  <a:cubicBezTo>
                    <a:pt x="2427" y="2868"/>
                    <a:pt x="2301" y="2710"/>
                    <a:pt x="2301" y="2521"/>
                  </a:cubicBezTo>
                  <a:cubicBezTo>
                    <a:pt x="2301" y="2301"/>
                    <a:pt x="2427" y="2143"/>
                    <a:pt x="2647" y="2143"/>
                  </a:cubicBezTo>
                  <a:close/>
                  <a:moveTo>
                    <a:pt x="5640" y="2143"/>
                  </a:moveTo>
                  <a:cubicBezTo>
                    <a:pt x="5829" y="2143"/>
                    <a:pt x="5987" y="2301"/>
                    <a:pt x="5987" y="2521"/>
                  </a:cubicBezTo>
                  <a:cubicBezTo>
                    <a:pt x="5987" y="2710"/>
                    <a:pt x="5829" y="2868"/>
                    <a:pt x="5640" y="2868"/>
                  </a:cubicBezTo>
                  <a:cubicBezTo>
                    <a:pt x="5420" y="2868"/>
                    <a:pt x="5262" y="2710"/>
                    <a:pt x="5262" y="2521"/>
                  </a:cubicBezTo>
                  <a:cubicBezTo>
                    <a:pt x="5262" y="2301"/>
                    <a:pt x="5420" y="2143"/>
                    <a:pt x="5640" y="2143"/>
                  </a:cubicBezTo>
                  <a:close/>
                  <a:moveTo>
                    <a:pt x="1923" y="1"/>
                  </a:moveTo>
                  <a:lnTo>
                    <a:pt x="1" y="1923"/>
                  </a:lnTo>
                  <a:lnTo>
                    <a:pt x="1" y="4443"/>
                  </a:lnTo>
                  <a:lnTo>
                    <a:pt x="1765" y="4443"/>
                  </a:lnTo>
                  <a:cubicBezTo>
                    <a:pt x="2490" y="3986"/>
                    <a:pt x="3309" y="3758"/>
                    <a:pt x="4124" y="3758"/>
                  </a:cubicBezTo>
                  <a:cubicBezTo>
                    <a:pt x="4939" y="3758"/>
                    <a:pt x="5751" y="3986"/>
                    <a:pt x="6459" y="4443"/>
                  </a:cubicBezTo>
                  <a:lnTo>
                    <a:pt x="8224" y="4443"/>
                  </a:lnTo>
                  <a:lnTo>
                    <a:pt x="8224" y="1923"/>
                  </a:lnTo>
                  <a:lnTo>
                    <a:pt x="6302" y="1"/>
                  </a:lnTo>
                  <a:cubicBezTo>
                    <a:pt x="5625" y="395"/>
                    <a:pt x="4876" y="592"/>
                    <a:pt x="4124" y="592"/>
                  </a:cubicBezTo>
                  <a:cubicBezTo>
                    <a:pt x="3372" y="592"/>
                    <a:pt x="2616" y="395"/>
                    <a:pt x="19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85"/>
            <p:cNvSpPr/>
            <p:nvPr/>
          </p:nvSpPr>
          <p:spPr>
            <a:xfrm>
              <a:off x="-57903500" y="3590375"/>
              <a:ext cx="205575" cy="117375"/>
            </a:xfrm>
            <a:custGeom>
              <a:avLst/>
              <a:gdLst/>
              <a:ahLst/>
              <a:cxnLst/>
              <a:rect l="l" t="t" r="r" b="b"/>
              <a:pathLst>
                <a:path w="8223" h="4695" extrusionOk="0">
                  <a:moveTo>
                    <a:pt x="4096" y="0"/>
                  </a:moveTo>
                  <a:cubicBezTo>
                    <a:pt x="3560" y="0"/>
                    <a:pt x="3088" y="315"/>
                    <a:pt x="2804" y="756"/>
                  </a:cubicBezTo>
                  <a:cubicBezTo>
                    <a:pt x="2753" y="751"/>
                    <a:pt x="2702" y="748"/>
                    <a:pt x="2651" y="748"/>
                  </a:cubicBezTo>
                  <a:cubicBezTo>
                    <a:pt x="2101" y="748"/>
                    <a:pt x="1551" y="1051"/>
                    <a:pt x="1292" y="1512"/>
                  </a:cubicBezTo>
                  <a:cubicBezTo>
                    <a:pt x="567" y="1638"/>
                    <a:pt x="0" y="2269"/>
                    <a:pt x="0" y="3056"/>
                  </a:cubicBezTo>
                  <a:lnTo>
                    <a:pt x="0" y="4694"/>
                  </a:lnTo>
                  <a:lnTo>
                    <a:pt x="1607" y="3088"/>
                  </a:lnTo>
                  <a:cubicBezTo>
                    <a:pt x="1683" y="3011"/>
                    <a:pt x="1783" y="2970"/>
                    <a:pt x="1884" y="2970"/>
                  </a:cubicBezTo>
                  <a:cubicBezTo>
                    <a:pt x="1951" y="2970"/>
                    <a:pt x="2018" y="2987"/>
                    <a:pt x="2080" y="3025"/>
                  </a:cubicBezTo>
                  <a:cubicBezTo>
                    <a:pt x="2694" y="3450"/>
                    <a:pt x="3403" y="3663"/>
                    <a:pt x="4112" y="3663"/>
                  </a:cubicBezTo>
                  <a:cubicBezTo>
                    <a:pt x="4821" y="3663"/>
                    <a:pt x="5529" y="3450"/>
                    <a:pt x="6144" y="3025"/>
                  </a:cubicBezTo>
                  <a:cubicBezTo>
                    <a:pt x="6206" y="2987"/>
                    <a:pt x="6273" y="2970"/>
                    <a:pt x="6339" y="2970"/>
                  </a:cubicBezTo>
                  <a:cubicBezTo>
                    <a:pt x="6441" y="2970"/>
                    <a:pt x="6540" y="3011"/>
                    <a:pt x="6616" y="3088"/>
                  </a:cubicBezTo>
                  <a:lnTo>
                    <a:pt x="8223" y="4694"/>
                  </a:lnTo>
                  <a:lnTo>
                    <a:pt x="8223" y="3056"/>
                  </a:lnTo>
                  <a:cubicBezTo>
                    <a:pt x="8192" y="2300"/>
                    <a:pt x="7656" y="1638"/>
                    <a:pt x="6900" y="1512"/>
                  </a:cubicBezTo>
                  <a:cubicBezTo>
                    <a:pt x="6641" y="1051"/>
                    <a:pt x="6091" y="748"/>
                    <a:pt x="5541" y="748"/>
                  </a:cubicBezTo>
                  <a:cubicBezTo>
                    <a:pt x="5490" y="748"/>
                    <a:pt x="5439" y="751"/>
                    <a:pt x="5388" y="756"/>
                  </a:cubicBezTo>
                  <a:cubicBezTo>
                    <a:pt x="5136" y="284"/>
                    <a:pt x="4663" y="0"/>
                    <a:pt x="40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85"/>
            <p:cNvSpPr/>
            <p:nvPr/>
          </p:nvSpPr>
          <p:spPr>
            <a:xfrm>
              <a:off x="-57903500" y="3798700"/>
              <a:ext cx="204800" cy="110675"/>
            </a:xfrm>
            <a:custGeom>
              <a:avLst/>
              <a:gdLst/>
              <a:ahLst/>
              <a:cxnLst/>
              <a:rect l="l" t="t" r="r" b="b"/>
              <a:pathLst>
                <a:path w="8192" h="4427" extrusionOk="0">
                  <a:moveTo>
                    <a:pt x="5159" y="1001"/>
                  </a:moveTo>
                  <a:cubicBezTo>
                    <a:pt x="5254" y="1001"/>
                    <a:pt x="5340" y="1040"/>
                    <a:pt x="5388" y="1119"/>
                  </a:cubicBezTo>
                  <a:cubicBezTo>
                    <a:pt x="5545" y="1245"/>
                    <a:pt x="5545" y="1465"/>
                    <a:pt x="5388" y="1654"/>
                  </a:cubicBezTo>
                  <a:cubicBezTo>
                    <a:pt x="5041" y="2001"/>
                    <a:pt x="4569" y="2190"/>
                    <a:pt x="4096" y="2190"/>
                  </a:cubicBezTo>
                  <a:cubicBezTo>
                    <a:pt x="3623" y="2190"/>
                    <a:pt x="3119" y="2001"/>
                    <a:pt x="2804" y="1654"/>
                  </a:cubicBezTo>
                  <a:cubicBezTo>
                    <a:pt x="2647" y="1497"/>
                    <a:pt x="2647" y="1245"/>
                    <a:pt x="2804" y="1119"/>
                  </a:cubicBezTo>
                  <a:cubicBezTo>
                    <a:pt x="2883" y="1040"/>
                    <a:pt x="2978" y="1001"/>
                    <a:pt x="3068" y="1001"/>
                  </a:cubicBezTo>
                  <a:cubicBezTo>
                    <a:pt x="3159" y="1001"/>
                    <a:pt x="3245" y="1040"/>
                    <a:pt x="3308" y="1119"/>
                  </a:cubicBezTo>
                  <a:cubicBezTo>
                    <a:pt x="3529" y="1339"/>
                    <a:pt x="3812" y="1449"/>
                    <a:pt x="4096" y="1449"/>
                  </a:cubicBezTo>
                  <a:cubicBezTo>
                    <a:pt x="4380" y="1449"/>
                    <a:pt x="4663" y="1339"/>
                    <a:pt x="4884" y="1119"/>
                  </a:cubicBezTo>
                  <a:cubicBezTo>
                    <a:pt x="4962" y="1040"/>
                    <a:pt x="5065" y="1001"/>
                    <a:pt x="5159" y="1001"/>
                  </a:cubicBezTo>
                  <a:close/>
                  <a:moveTo>
                    <a:pt x="4080" y="0"/>
                  </a:moveTo>
                  <a:cubicBezTo>
                    <a:pt x="3371" y="0"/>
                    <a:pt x="2663" y="205"/>
                    <a:pt x="2048" y="615"/>
                  </a:cubicBezTo>
                  <a:cubicBezTo>
                    <a:pt x="1985" y="646"/>
                    <a:pt x="1922" y="678"/>
                    <a:pt x="1859" y="678"/>
                  </a:cubicBezTo>
                  <a:lnTo>
                    <a:pt x="0" y="678"/>
                  </a:lnTo>
                  <a:cubicBezTo>
                    <a:pt x="189" y="2788"/>
                    <a:pt x="1922" y="4427"/>
                    <a:pt x="4096" y="4427"/>
                  </a:cubicBezTo>
                  <a:cubicBezTo>
                    <a:pt x="6270" y="4427"/>
                    <a:pt x="8003" y="2788"/>
                    <a:pt x="8192" y="678"/>
                  </a:cubicBezTo>
                  <a:lnTo>
                    <a:pt x="6333" y="678"/>
                  </a:lnTo>
                  <a:cubicBezTo>
                    <a:pt x="6270" y="678"/>
                    <a:pt x="6175" y="646"/>
                    <a:pt x="6112" y="615"/>
                  </a:cubicBezTo>
                  <a:cubicBezTo>
                    <a:pt x="5498" y="205"/>
                    <a:pt x="4789" y="0"/>
                    <a:pt x="40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85"/>
            <p:cNvSpPr/>
            <p:nvPr/>
          </p:nvSpPr>
          <p:spPr>
            <a:xfrm>
              <a:off x="-57679825" y="3726625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1" y="1"/>
                  </a:moveTo>
                  <a:lnTo>
                    <a:pt x="1" y="2552"/>
                  </a:lnTo>
                  <a:cubicBezTo>
                    <a:pt x="442" y="2269"/>
                    <a:pt x="757" y="1796"/>
                    <a:pt x="757" y="1261"/>
                  </a:cubicBezTo>
                  <a:cubicBezTo>
                    <a:pt x="757" y="757"/>
                    <a:pt x="442" y="284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2" name="Google Shape;782;p85"/>
          <p:cNvGrpSpPr/>
          <p:nvPr/>
        </p:nvGrpSpPr>
        <p:grpSpPr>
          <a:xfrm>
            <a:off x="1476328" y="1732033"/>
            <a:ext cx="343239" cy="343481"/>
            <a:chOff x="-55595775" y="3982375"/>
            <a:chExt cx="319025" cy="319250"/>
          </a:xfrm>
        </p:grpSpPr>
        <p:sp>
          <p:nvSpPr>
            <p:cNvPr id="783" name="Google Shape;783;p85"/>
            <p:cNvSpPr/>
            <p:nvPr/>
          </p:nvSpPr>
          <p:spPr>
            <a:xfrm>
              <a:off x="-55441400" y="3982375"/>
              <a:ext cx="125250" cy="145175"/>
            </a:xfrm>
            <a:custGeom>
              <a:avLst/>
              <a:gdLst/>
              <a:ahLst/>
              <a:cxnLst/>
              <a:rect l="l" t="t" r="r" b="b"/>
              <a:pathLst>
                <a:path w="5010" h="5807" extrusionOk="0">
                  <a:moveTo>
                    <a:pt x="2038" y="1"/>
                  </a:moveTo>
                  <a:cubicBezTo>
                    <a:pt x="1277" y="1"/>
                    <a:pt x="574" y="302"/>
                    <a:pt x="1" y="797"/>
                  </a:cubicBezTo>
                  <a:cubicBezTo>
                    <a:pt x="2332" y="1081"/>
                    <a:pt x="4160" y="3003"/>
                    <a:pt x="4254" y="5365"/>
                  </a:cubicBezTo>
                  <a:cubicBezTo>
                    <a:pt x="4538" y="5491"/>
                    <a:pt x="4821" y="5586"/>
                    <a:pt x="5010" y="5807"/>
                  </a:cubicBezTo>
                  <a:lnTo>
                    <a:pt x="5010" y="3066"/>
                  </a:lnTo>
                  <a:cubicBezTo>
                    <a:pt x="5010" y="1585"/>
                    <a:pt x="3939" y="293"/>
                    <a:pt x="2521" y="41"/>
                  </a:cubicBezTo>
                  <a:cubicBezTo>
                    <a:pt x="2358" y="14"/>
                    <a:pt x="2197" y="1"/>
                    <a:pt x="203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85"/>
            <p:cNvSpPr/>
            <p:nvPr/>
          </p:nvSpPr>
          <p:spPr>
            <a:xfrm>
              <a:off x="-55343725" y="4203125"/>
              <a:ext cx="66975" cy="41000"/>
            </a:xfrm>
            <a:custGeom>
              <a:avLst/>
              <a:gdLst/>
              <a:ahLst/>
              <a:cxnLst/>
              <a:rect l="l" t="t" r="r" b="b"/>
              <a:pathLst>
                <a:path w="2679" h="1640" extrusionOk="0">
                  <a:moveTo>
                    <a:pt x="1418" y="1"/>
                  </a:moveTo>
                  <a:cubicBezTo>
                    <a:pt x="1135" y="379"/>
                    <a:pt x="757" y="663"/>
                    <a:pt x="284" y="789"/>
                  </a:cubicBezTo>
                  <a:cubicBezTo>
                    <a:pt x="190" y="1072"/>
                    <a:pt x="127" y="1387"/>
                    <a:pt x="1" y="1639"/>
                  </a:cubicBezTo>
                  <a:lnTo>
                    <a:pt x="2300" y="1639"/>
                  </a:lnTo>
                  <a:cubicBezTo>
                    <a:pt x="2458" y="1639"/>
                    <a:pt x="2615" y="1545"/>
                    <a:pt x="2647" y="1387"/>
                  </a:cubicBezTo>
                  <a:cubicBezTo>
                    <a:pt x="2678" y="1167"/>
                    <a:pt x="2615" y="1009"/>
                    <a:pt x="2458" y="946"/>
                  </a:cubicBezTo>
                  <a:cubicBezTo>
                    <a:pt x="2017" y="757"/>
                    <a:pt x="1670" y="379"/>
                    <a:pt x="141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85"/>
            <p:cNvSpPr/>
            <p:nvPr/>
          </p:nvSpPr>
          <p:spPr>
            <a:xfrm>
              <a:off x="-55557950" y="4019625"/>
              <a:ext cx="147300" cy="94525"/>
            </a:xfrm>
            <a:custGeom>
              <a:avLst/>
              <a:gdLst/>
              <a:ahLst/>
              <a:cxnLst/>
              <a:rect l="l" t="t" r="r" b="b"/>
              <a:pathLst>
                <a:path w="5892" h="3781" extrusionOk="0">
                  <a:moveTo>
                    <a:pt x="4064" y="0"/>
                  </a:moveTo>
                  <a:cubicBezTo>
                    <a:pt x="1922" y="63"/>
                    <a:pt x="189" y="1702"/>
                    <a:pt x="0" y="3781"/>
                  </a:cubicBezTo>
                  <a:lnTo>
                    <a:pt x="2584" y="3749"/>
                  </a:lnTo>
                  <a:cubicBezTo>
                    <a:pt x="3938" y="3749"/>
                    <a:pt x="5135" y="2930"/>
                    <a:pt x="5671" y="1670"/>
                  </a:cubicBezTo>
                  <a:cubicBezTo>
                    <a:pt x="5829" y="1261"/>
                    <a:pt x="5892" y="882"/>
                    <a:pt x="5892" y="441"/>
                  </a:cubicBezTo>
                  <a:cubicBezTo>
                    <a:pt x="5356" y="158"/>
                    <a:pt x="4726" y="0"/>
                    <a:pt x="40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85"/>
            <p:cNvSpPr/>
            <p:nvPr/>
          </p:nvSpPr>
          <p:spPr>
            <a:xfrm>
              <a:off x="-55557950" y="4042450"/>
              <a:ext cx="206375" cy="259175"/>
            </a:xfrm>
            <a:custGeom>
              <a:avLst/>
              <a:gdLst/>
              <a:ahLst/>
              <a:cxnLst/>
              <a:rect l="l" t="t" r="r" b="b"/>
              <a:pathLst>
                <a:path w="8255" h="10367" extrusionOk="0">
                  <a:moveTo>
                    <a:pt x="2584" y="4349"/>
                  </a:moveTo>
                  <a:cubicBezTo>
                    <a:pt x="2773" y="4349"/>
                    <a:pt x="2993" y="4475"/>
                    <a:pt x="2993" y="4695"/>
                  </a:cubicBezTo>
                  <a:cubicBezTo>
                    <a:pt x="2993" y="4884"/>
                    <a:pt x="2836" y="5073"/>
                    <a:pt x="2615" y="5073"/>
                  </a:cubicBezTo>
                  <a:cubicBezTo>
                    <a:pt x="2395" y="5073"/>
                    <a:pt x="2237" y="4916"/>
                    <a:pt x="2237" y="4727"/>
                  </a:cubicBezTo>
                  <a:cubicBezTo>
                    <a:pt x="2237" y="4538"/>
                    <a:pt x="2395" y="4349"/>
                    <a:pt x="2584" y="4349"/>
                  </a:cubicBezTo>
                  <a:close/>
                  <a:moveTo>
                    <a:pt x="5545" y="4349"/>
                  </a:moveTo>
                  <a:cubicBezTo>
                    <a:pt x="5734" y="4349"/>
                    <a:pt x="5923" y="4506"/>
                    <a:pt x="5923" y="4695"/>
                  </a:cubicBezTo>
                  <a:cubicBezTo>
                    <a:pt x="5986" y="4884"/>
                    <a:pt x="5829" y="5042"/>
                    <a:pt x="5577" y="5073"/>
                  </a:cubicBezTo>
                  <a:cubicBezTo>
                    <a:pt x="5388" y="5073"/>
                    <a:pt x="5198" y="4916"/>
                    <a:pt x="5198" y="4727"/>
                  </a:cubicBezTo>
                  <a:cubicBezTo>
                    <a:pt x="5198" y="4538"/>
                    <a:pt x="5356" y="4349"/>
                    <a:pt x="5545" y="4349"/>
                  </a:cubicBezTo>
                  <a:close/>
                  <a:moveTo>
                    <a:pt x="5191" y="6908"/>
                  </a:moveTo>
                  <a:cubicBezTo>
                    <a:pt x="5285" y="6908"/>
                    <a:pt x="5372" y="6948"/>
                    <a:pt x="5419" y="7027"/>
                  </a:cubicBezTo>
                  <a:cubicBezTo>
                    <a:pt x="5577" y="7121"/>
                    <a:pt x="5577" y="7373"/>
                    <a:pt x="5451" y="7531"/>
                  </a:cubicBezTo>
                  <a:cubicBezTo>
                    <a:pt x="5104" y="7877"/>
                    <a:pt x="4631" y="8066"/>
                    <a:pt x="4159" y="8066"/>
                  </a:cubicBezTo>
                  <a:cubicBezTo>
                    <a:pt x="3655" y="8066"/>
                    <a:pt x="3182" y="7877"/>
                    <a:pt x="2836" y="7531"/>
                  </a:cubicBezTo>
                  <a:cubicBezTo>
                    <a:pt x="2678" y="7373"/>
                    <a:pt x="2678" y="7121"/>
                    <a:pt x="2836" y="7027"/>
                  </a:cubicBezTo>
                  <a:cubicBezTo>
                    <a:pt x="2914" y="6948"/>
                    <a:pt x="3009" y="6908"/>
                    <a:pt x="3099" y="6908"/>
                  </a:cubicBezTo>
                  <a:cubicBezTo>
                    <a:pt x="3190" y="6908"/>
                    <a:pt x="3277" y="6948"/>
                    <a:pt x="3340" y="7027"/>
                  </a:cubicBezTo>
                  <a:cubicBezTo>
                    <a:pt x="3556" y="7227"/>
                    <a:pt x="3848" y="7322"/>
                    <a:pt x="4133" y="7322"/>
                  </a:cubicBezTo>
                  <a:cubicBezTo>
                    <a:pt x="4431" y="7322"/>
                    <a:pt x="4722" y="7219"/>
                    <a:pt x="4915" y="7027"/>
                  </a:cubicBezTo>
                  <a:cubicBezTo>
                    <a:pt x="4994" y="6948"/>
                    <a:pt x="5096" y="6908"/>
                    <a:pt x="5191" y="6908"/>
                  </a:cubicBezTo>
                  <a:close/>
                  <a:moveTo>
                    <a:pt x="6616" y="1"/>
                  </a:moveTo>
                  <a:cubicBezTo>
                    <a:pt x="6553" y="348"/>
                    <a:pt x="6490" y="726"/>
                    <a:pt x="6333" y="1072"/>
                  </a:cubicBezTo>
                  <a:cubicBezTo>
                    <a:pt x="5703" y="2584"/>
                    <a:pt x="4253" y="3624"/>
                    <a:pt x="2584" y="3624"/>
                  </a:cubicBezTo>
                  <a:lnTo>
                    <a:pt x="0" y="3656"/>
                  </a:lnTo>
                  <a:lnTo>
                    <a:pt x="32" y="6302"/>
                  </a:lnTo>
                  <a:cubicBezTo>
                    <a:pt x="63" y="8520"/>
                    <a:pt x="1891" y="10366"/>
                    <a:pt x="4103" y="10366"/>
                  </a:cubicBezTo>
                  <a:cubicBezTo>
                    <a:pt x="4121" y="10366"/>
                    <a:pt x="4140" y="10366"/>
                    <a:pt x="4159" y="10366"/>
                  </a:cubicBezTo>
                  <a:cubicBezTo>
                    <a:pt x="6396" y="10335"/>
                    <a:pt x="8254" y="8476"/>
                    <a:pt x="8223" y="6239"/>
                  </a:cubicBezTo>
                  <a:lnTo>
                    <a:pt x="8191" y="3246"/>
                  </a:lnTo>
                  <a:cubicBezTo>
                    <a:pt x="8191" y="1891"/>
                    <a:pt x="7561" y="757"/>
                    <a:pt x="661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85"/>
            <p:cNvSpPr/>
            <p:nvPr/>
          </p:nvSpPr>
          <p:spPr>
            <a:xfrm>
              <a:off x="-55335050" y="4136200"/>
              <a:ext cx="18900" cy="64600"/>
            </a:xfrm>
            <a:custGeom>
              <a:avLst/>
              <a:gdLst/>
              <a:ahLst/>
              <a:cxnLst/>
              <a:rect l="l" t="t" r="r" b="b"/>
              <a:pathLst>
                <a:path w="756" h="2584" extrusionOk="0">
                  <a:moveTo>
                    <a:pt x="0" y="0"/>
                  </a:moveTo>
                  <a:lnTo>
                    <a:pt x="0" y="2426"/>
                  </a:lnTo>
                  <a:lnTo>
                    <a:pt x="0" y="2583"/>
                  </a:lnTo>
                  <a:cubicBezTo>
                    <a:pt x="441" y="2331"/>
                    <a:pt x="756" y="1859"/>
                    <a:pt x="756" y="1292"/>
                  </a:cubicBezTo>
                  <a:cubicBezTo>
                    <a:pt x="756" y="756"/>
                    <a:pt x="441" y="284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85"/>
            <p:cNvSpPr/>
            <p:nvPr/>
          </p:nvSpPr>
          <p:spPr>
            <a:xfrm>
              <a:off x="-55595775" y="4136975"/>
              <a:ext cx="18925" cy="65400"/>
            </a:xfrm>
            <a:custGeom>
              <a:avLst/>
              <a:gdLst/>
              <a:ahLst/>
              <a:cxnLst/>
              <a:rect l="l" t="t" r="r" b="b"/>
              <a:pathLst>
                <a:path w="757" h="2616" extrusionOk="0">
                  <a:moveTo>
                    <a:pt x="757" y="1"/>
                  </a:moveTo>
                  <a:cubicBezTo>
                    <a:pt x="284" y="284"/>
                    <a:pt x="1" y="757"/>
                    <a:pt x="1" y="1292"/>
                  </a:cubicBezTo>
                  <a:cubicBezTo>
                    <a:pt x="1" y="1859"/>
                    <a:pt x="316" y="2332"/>
                    <a:pt x="757" y="2615"/>
                  </a:cubicBezTo>
                  <a:lnTo>
                    <a:pt x="75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9" name="Google Shape;789;p85"/>
          <p:cNvSpPr txBox="1"/>
          <p:nvPr/>
        </p:nvSpPr>
        <p:spPr>
          <a:xfrm>
            <a:off x="1053513" y="4248925"/>
            <a:ext cx="12210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rPr>
              <a:t>70%</a:t>
            </a:r>
            <a:endParaRPr sz="2400">
              <a:solidFill>
                <a:schemeClr val="accent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790" name="Google Shape;790;p85"/>
          <p:cNvSpPr txBox="1"/>
          <p:nvPr/>
        </p:nvSpPr>
        <p:spPr>
          <a:xfrm flipH="1">
            <a:off x="5025850" y="1132350"/>
            <a:ext cx="27699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5310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rPr>
              <a:t>Age</a:t>
            </a:r>
            <a:endParaRPr sz="2400">
              <a:solidFill>
                <a:schemeClr val="dk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791" name="Google Shape;791;p85"/>
          <p:cNvSpPr txBox="1"/>
          <p:nvPr/>
        </p:nvSpPr>
        <p:spPr>
          <a:xfrm flipH="1">
            <a:off x="1179550" y="1132350"/>
            <a:ext cx="27699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5310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rPr>
              <a:t>Gender</a:t>
            </a:r>
            <a:endParaRPr sz="2400">
              <a:solidFill>
                <a:schemeClr val="dk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792" name="Google Shape;792;p85"/>
          <p:cNvSpPr/>
          <p:nvPr/>
        </p:nvSpPr>
        <p:spPr>
          <a:xfrm>
            <a:off x="1559138" y="2600663"/>
            <a:ext cx="177600" cy="177600"/>
          </a:xfrm>
          <a:prstGeom prst="rect">
            <a:avLst/>
          </a:prstGeom>
          <a:solidFill>
            <a:schemeClr val="accent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3" name="Google Shape;793;p85"/>
          <p:cNvSpPr/>
          <p:nvPr/>
        </p:nvSpPr>
        <p:spPr>
          <a:xfrm>
            <a:off x="1559138" y="2940688"/>
            <a:ext cx="177600" cy="177600"/>
          </a:xfrm>
          <a:prstGeom prst="rect">
            <a:avLst/>
          </a:prstGeom>
          <a:solidFill>
            <a:schemeClr val="accent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4" name="Google Shape;794;p85"/>
          <p:cNvSpPr/>
          <p:nvPr/>
        </p:nvSpPr>
        <p:spPr>
          <a:xfrm>
            <a:off x="1559138" y="3280713"/>
            <a:ext cx="177600" cy="177600"/>
          </a:xfrm>
          <a:prstGeom prst="rect">
            <a:avLst/>
          </a:prstGeom>
          <a:solidFill>
            <a:schemeClr val="accent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5" name="Google Shape;795;p85"/>
          <p:cNvSpPr/>
          <p:nvPr/>
        </p:nvSpPr>
        <p:spPr>
          <a:xfrm>
            <a:off x="1559138" y="3620725"/>
            <a:ext cx="177600" cy="177600"/>
          </a:xfrm>
          <a:prstGeom prst="rect">
            <a:avLst/>
          </a:prstGeom>
          <a:solidFill>
            <a:schemeClr val="accent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6" name="Google Shape;796;p85"/>
          <p:cNvSpPr/>
          <p:nvPr/>
        </p:nvSpPr>
        <p:spPr>
          <a:xfrm>
            <a:off x="1559138" y="2281088"/>
            <a:ext cx="177600" cy="177600"/>
          </a:xfrm>
          <a:prstGeom prst="rect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7" name="Google Shape;797;p85"/>
          <p:cNvSpPr/>
          <p:nvPr/>
        </p:nvSpPr>
        <p:spPr>
          <a:xfrm>
            <a:off x="3373363" y="2600663"/>
            <a:ext cx="177600" cy="177600"/>
          </a:xfrm>
          <a:prstGeom prst="rect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8" name="Google Shape;798;p85"/>
          <p:cNvSpPr/>
          <p:nvPr/>
        </p:nvSpPr>
        <p:spPr>
          <a:xfrm>
            <a:off x="3373363" y="2940688"/>
            <a:ext cx="177600" cy="177600"/>
          </a:xfrm>
          <a:prstGeom prst="rect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9" name="Google Shape;799;p85"/>
          <p:cNvSpPr/>
          <p:nvPr/>
        </p:nvSpPr>
        <p:spPr>
          <a:xfrm>
            <a:off x="3373363" y="3280713"/>
            <a:ext cx="177600" cy="177600"/>
          </a:xfrm>
          <a:prstGeom prst="rect">
            <a:avLst/>
          </a:prstGeom>
          <a:solidFill>
            <a:schemeClr val="accent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0" name="Google Shape;800;p85"/>
          <p:cNvSpPr/>
          <p:nvPr/>
        </p:nvSpPr>
        <p:spPr>
          <a:xfrm>
            <a:off x="3373363" y="3620725"/>
            <a:ext cx="177600" cy="177600"/>
          </a:xfrm>
          <a:prstGeom prst="rect">
            <a:avLst/>
          </a:prstGeom>
          <a:solidFill>
            <a:schemeClr val="accent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1" name="Google Shape;801;p85"/>
          <p:cNvSpPr/>
          <p:nvPr/>
        </p:nvSpPr>
        <p:spPr>
          <a:xfrm>
            <a:off x="3373363" y="2281088"/>
            <a:ext cx="177600" cy="177600"/>
          </a:xfrm>
          <a:prstGeom prst="rect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2" name="Google Shape;802;p85"/>
          <p:cNvSpPr/>
          <p:nvPr/>
        </p:nvSpPr>
        <p:spPr>
          <a:xfrm>
            <a:off x="1559138" y="3960725"/>
            <a:ext cx="177600" cy="177600"/>
          </a:xfrm>
          <a:prstGeom prst="rect">
            <a:avLst/>
          </a:prstGeom>
          <a:solidFill>
            <a:schemeClr val="accent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3" name="Google Shape;803;p85"/>
          <p:cNvSpPr/>
          <p:nvPr/>
        </p:nvSpPr>
        <p:spPr>
          <a:xfrm>
            <a:off x="3373363" y="3960725"/>
            <a:ext cx="177600" cy="177600"/>
          </a:xfrm>
          <a:prstGeom prst="rect">
            <a:avLst/>
          </a:prstGeom>
          <a:solidFill>
            <a:schemeClr val="accent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p86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Target</a:t>
            </a:r>
            <a:endParaRPr/>
          </a:p>
        </p:txBody>
      </p:sp>
      <p:sp>
        <p:nvSpPr>
          <p:cNvPr id="809" name="Google Shape;809;p86"/>
          <p:cNvSpPr txBox="1"/>
          <p:nvPr/>
        </p:nvSpPr>
        <p:spPr>
          <a:xfrm>
            <a:off x="1435748" y="1715235"/>
            <a:ext cx="680100" cy="4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rPr>
              <a:t>60%</a:t>
            </a:r>
            <a:endParaRPr sz="2400">
              <a:solidFill>
                <a:schemeClr val="dk2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grpSp>
        <p:nvGrpSpPr>
          <p:cNvPr id="810" name="Google Shape;810;p86"/>
          <p:cNvGrpSpPr/>
          <p:nvPr/>
        </p:nvGrpSpPr>
        <p:grpSpPr>
          <a:xfrm>
            <a:off x="813834" y="1790408"/>
            <a:ext cx="315011" cy="315011"/>
            <a:chOff x="-57568775" y="3198925"/>
            <a:chExt cx="318225" cy="318225"/>
          </a:xfrm>
        </p:grpSpPr>
        <p:sp>
          <p:nvSpPr>
            <p:cNvPr id="811" name="Google Shape;811;p86"/>
            <p:cNvSpPr/>
            <p:nvPr/>
          </p:nvSpPr>
          <p:spPr>
            <a:xfrm>
              <a:off x="-57530950" y="3373775"/>
              <a:ext cx="18125" cy="64600"/>
            </a:xfrm>
            <a:custGeom>
              <a:avLst/>
              <a:gdLst/>
              <a:ahLst/>
              <a:cxnLst/>
              <a:rect l="l" t="t" r="r" b="b"/>
              <a:pathLst>
                <a:path w="725" h="2584" extrusionOk="0">
                  <a:moveTo>
                    <a:pt x="725" y="0"/>
                  </a:moveTo>
                  <a:cubicBezTo>
                    <a:pt x="315" y="284"/>
                    <a:pt x="0" y="725"/>
                    <a:pt x="0" y="1261"/>
                  </a:cubicBezTo>
                  <a:lnTo>
                    <a:pt x="0" y="1324"/>
                  </a:lnTo>
                  <a:cubicBezTo>
                    <a:pt x="0" y="1859"/>
                    <a:pt x="315" y="2332"/>
                    <a:pt x="725" y="2584"/>
                  </a:cubicBezTo>
                  <a:lnTo>
                    <a:pt x="725" y="1576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86"/>
            <p:cNvSpPr/>
            <p:nvPr/>
          </p:nvSpPr>
          <p:spPr>
            <a:xfrm>
              <a:off x="-57568775" y="3406850"/>
              <a:ext cx="99275" cy="110300"/>
            </a:xfrm>
            <a:custGeom>
              <a:avLst/>
              <a:gdLst/>
              <a:ahLst/>
              <a:cxnLst/>
              <a:rect l="l" t="t" r="r" b="b"/>
              <a:pathLst>
                <a:path w="3971" h="4412" extrusionOk="0">
                  <a:moveTo>
                    <a:pt x="757" y="1"/>
                  </a:moveTo>
                  <a:cubicBezTo>
                    <a:pt x="285" y="473"/>
                    <a:pt x="1" y="1103"/>
                    <a:pt x="1" y="1796"/>
                  </a:cubicBezTo>
                  <a:cubicBezTo>
                    <a:pt x="1" y="3246"/>
                    <a:pt x="1198" y="4411"/>
                    <a:pt x="2616" y="4411"/>
                  </a:cubicBezTo>
                  <a:cubicBezTo>
                    <a:pt x="3120" y="4411"/>
                    <a:pt x="3561" y="4254"/>
                    <a:pt x="3971" y="4002"/>
                  </a:cubicBezTo>
                  <a:cubicBezTo>
                    <a:pt x="3435" y="3561"/>
                    <a:pt x="2994" y="2962"/>
                    <a:pt x="2710" y="2363"/>
                  </a:cubicBezTo>
                  <a:lnTo>
                    <a:pt x="1891" y="1891"/>
                  </a:lnTo>
                  <a:cubicBezTo>
                    <a:pt x="1230" y="1481"/>
                    <a:pt x="789" y="788"/>
                    <a:pt x="7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86"/>
            <p:cNvSpPr/>
            <p:nvPr/>
          </p:nvSpPr>
          <p:spPr>
            <a:xfrm>
              <a:off x="-57494725" y="3254850"/>
              <a:ext cx="207175" cy="262300"/>
            </a:xfrm>
            <a:custGeom>
              <a:avLst/>
              <a:gdLst/>
              <a:ahLst/>
              <a:cxnLst/>
              <a:rect l="l" t="t" r="r" b="b"/>
              <a:pathLst>
                <a:path w="8287" h="10492" extrusionOk="0">
                  <a:moveTo>
                    <a:pt x="2647" y="5293"/>
                  </a:moveTo>
                  <a:cubicBezTo>
                    <a:pt x="2836" y="5293"/>
                    <a:pt x="2993" y="5451"/>
                    <a:pt x="2993" y="5640"/>
                  </a:cubicBezTo>
                  <a:cubicBezTo>
                    <a:pt x="2993" y="5829"/>
                    <a:pt x="2836" y="5986"/>
                    <a:pt x="2647" y="5986"/>
                  </a:cubicBezTo>
                  <a:cubicBezTo>
                    <a:pt x="2628" y="5989"/>
                    <a:pt x="2609" y="5990"/>
                    <a:pt x="2592" y="5990"/>
                  </a:cubicBezTo>
                  <a:cubicBezTo>
                    <a:pt x="2400" y="5990"/>
                    <a:pt x="2269" y="5841"/>
                    <a:pt x="2269" y="5640"/>
                  </a:cubicBezTo>
                  <a:cubicBezTo>
                    <a:pt x="2269" y="5451"/>
                    <a:pt x="2426" y="5293"/>
                    <a:pt x="2647" y="5293"/>
                  </a:cubicBezTo>
                  <a:close/>
                  <a:moveTo>
                    <a:pt x="5640" y="5324"/>
                  </a:moveTo>
                  <a:cubicBezTo>
                    <a:pt x="5829" y="5324"/>
                    <a:pt x="5986" y="5482"/>
                    <a:pt x="5986" y="5671"/>
                  </a:cubicBezTo>
                  <a:cubicBezTo>
                    <a:pt x="6018" y="5860"/>
                    <a:pt x="5860" y="6018"/>
                    <a:pt x="5640" y="6018"/>
                  </a:cubicBezTo>
                  <a:cubicBezTo>
                    <a:pt x="5419" y="6018"/>
                    <a:pt x="5262" y="5860"/>
                    <a:pt x="5262" y="5671"/>
                  </a:cubicBezTo>
                  <a:cubicBezTo>
                    <a:pt x="5262" y="5482"/>
                    <a:pt x="5419" y="5324"/>
                    <a:pt x="5640" y="5324"/>
                  </a:cubicBezTo>
                  <a:close/>
                  <a:moveTo>
                    <a:pt x="5191" y="7845"/>
                  </a:moveTo>
                  <a:cubicBezTo>
                    <a:pt x="5285" y="7845"/>
                    <a:pt x="5372" y="7876"/>
                    <a:pt x="5419" y="7939"/>
                  </a:cubicBezTo>
                  <a:cubicBezTo>
                    <a:pt x="5640" y="8065"/>
                    <a:pt x="5640" y="8317"/>
                    <a:pt x="5482" y="8475"/>
                  </a:cubicBezTo>
                  <a:cubicBezTo>
                    <a:pt x="5104" y="8822"/>
                    <a:pt x="4632" y="9011"/>
                    <a:pt x="4128" y="9011"/>
                  </a:cubicBezTo>
                  <a:cubicBezTo>
                    <a:pt x="3624" y="9011"/>
                    <a:pt x="3151" y="8822"/>
                    <a:pt x="2836" y="8475"/>
                  </a:cubicBezTo>
                  <a:cubicBezTo>
                    <a:pt x="2678" y="8317"/>
                    <a:pt x="2678" y="8065"/>
                    <a:pt x="2836" y="7939"/>
                  </a:cubicBezTo>
                  <a:cubicBezTo>
                    <a:pt x="2915" y="7876"/>
                    <a:pt x="3009" y="7845"/>
                    <a:pt x="3100" y="7845"/>
                  </a:cubicBezTo>
                  <a:cubicBezTo>
                    <a:pt x="3190" y="7845"/>
                    <a:pt x="3277" y="7876"/>
                    <a:pt x="3340" y="7939"/>
                  </a:cubicBezTo>
                  <a:cubicBezTo>
                    <a:pt x="3561" y="8160"/>
                    <a:pt x="3844" y="8270"/>
                    <a:pt x="4128" y="8270"/>
                  </a:cubicBezTo>
                  <a:cubicBezTo>
                    <a:pt x="4411" y="8270"/>
                    <a:pt x="4695" y="8160"/>
                    <a:pt x="4915" y="7939"/>
                  </a:cubicBezTo>
                  <a:cubicBezTo>
                    <a:pt x="4994" y="7876"/>
                    <a:pt x="5096" y="7845"/>
                    <a:pt x="5191" y="7845"/>
                  </a:cubicBezTo>
                  <a:close/>
                  <a:moveTo>
                    <a:pt x="1796" y="0"/>
                  </a:moveTo>
                  <a:cubicBezTo>
                    <a:pt x="1670" y="126"/>
                    <a:pt x="1135" y="504"/>
                    <a:pt x="1072" y="630"/>
                  </a:cubicBezTo>
                  <a:cubicBezTo>
                    <a:pt x="442" y="1260"/>
                    <a:pt x="0" y="2363"/>
                    <a:pt x="0" y="3403"/>
                  </a:cubicBezTo>
                  <a:lnTo>
                    <a:pt x="0" y="6396"/>
                  </a:lnTo>
                  <a:cubicBezTo>
                    <a:pt x="0" y="8632"/>
                    <a:pt x="1859" y="10491"/>
                    <a:pt x="4128" y="10491"/>
                  </a:cubicBezTo>
                  <a:cubicBezTo>
                    <a:pt x="6427" y="10491"/>
                    <a:pt x="8286" y="8632"/>
                    <a:pt x="8286" y="6396"/>
                  </a:cubicBezTo>
                  <a:lnTo>
                    <a:pt x="8286" y="4505"/>
                  </a:lnTo>
                  <a:cubicBezTo>
                    <a:pt x="8157" y="4513"/>
                    <a:pt x="8028" y="4517"/>
                    <a:pt x="7899" y="4517"/>
                  </a:cubicBezTo>
                  <a:cubicBezTo>
                    <a:pt x="6396" y="4517"/>
                    <a:pt x="4939" y="4009"/>
                    <a:pt x="3750" y="2993"/>
                  </a:cubicBezTo>
                  <a:cubicBezTo>
                    <a:pt x="2804" y="2206"/>
                    <a:pt x="2174" y="1103"/>
                    <a:pt x="17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86"/>
            <p:cNvSpPr/>
            <p:nvPr/>
          </p:nvSpPr>
          <p:spPr>
            <a:xfrm>
              <a:off x="-57269475" y="3372975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1" y="1"/>
                  </a:moveTo>
                  <a:lnTo>
                    <a:pt x="1" y="2553"/>
                  </a:lnTo>
                  <a:cubicBezTo>
                    <a:pt x="442" y="2301"/>
                    <a:pt x="757" y="1828"/>
                    <a:pt x="757" y="1261"/>
                  </a:cubicBezTo>
                  <a:cubicBezTo>
                    <a:pt x="757" y="757"/>
                    <a:pt x="473" y="284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86"/>
            <p:cNvSpPr/>
            <p:nvPr/>
          </p:nvSpPr>
          <p:spPr>
            <a:xfrm>
              <a:off x="-57436450" y="3198925"/>
              <a:ext cx="185900" cy="154400"/>
            </a:xfrm>
            <a:custGeom>
              <a:avLst/>
              <a:gdLst/>
              <a:ahLst/>
              <a:cxnLst/>
              <a:rect l="l" t="t" r="r" b="b"/>
              <a:pathLst>
                <a:path w="7436" h="6176" extrusionOk="0">
                  <a:moveTo>
                    <a:pt x="1828" y="0"/>
                  </a:moveTo>
                  <a:cubicBezTo>
                    <a:pt x="1198" y="0"/>
                    <a:pt x="568" y="126"/>
                    <a:pt x="1" y="315"/>
                  </a:cubicBezTo>
                  <a:cubicBezTo>
                    <a:pt x="1" y="977"/>
                    <a:pt x="127" y="1639"/>
                    <a:pt x="316" y="2237"/>
                  </a:cubicBezTo>
                  <a:cubicBezTo>
                    <a:pt x="631" y="3151"/>
                    <a:pt x="1167" y="3970"/>
                    <a:pt x="1923" y="4600"/>
                  </a:cubicBezTo>
                  <a:cubicBezTo>
                    <a:pt x="2710" y="5262"/>
                    <a:pt x="3655" y="5734"/>
                    <a:pt x="4632" y="5892"/>
                  </a:cubicBezTo>
                  <a:cubicBezTo>
                    <a:pt x="5073" y="5976"/>
                    <a:pt x="5262" y="5976"/>
                    <a:pt x="5507" y="5976"/>
                  </a:cubicBezTo>
                  <a:lnTo>
                    <a:pt x="5507" y="5976"/>
                  </a:lnTo>
                  <a:cubicBezTo>
                    <a:pt x="5630" y="5976"/>
                    <a:pt x="5766" y="5976"/>
                    <a:pt x="5955" y="5986"/>
                  </a:cubicBezTo>
                  <a:lnTo>
                    <a:pt x="6680" y="5986"/>
                  </a:lnTo>
                  <a:cubicBezTo>
                    <a:pt x="6963" y="5986"/>
                    <a:pt x="7215" y="6049"/>
                    <a:pt x="7436" y="6175"/>
                  </a:cubicBezTo>
                  <a:lnTo>
                    <a:pt x="7436" y="5671"/>
                  </a:lnTo>
                  <a:lnTo>
                    <a:pt x="7436" y="5640"/>
                  </a:lnTo>
                  <a:cubicBezTo>
                    <a:pt x="7436" y="2552"/>
                    <a:pt x="4916" y="0"/>
                    <a:pt x="18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86"/>
            <p:cNvSpPr/>
            <p:nvPr/>
          </p:nvSpPr>
          <p:spPr>
            <a:xfrm>
              <a:off x="-57532525" y="3215450"/>
              <a:ext cx="77975" cy="148900"/>
            </a:xfrm>
            <a:custGeom>
              <a:avLst/>
              <a:gdLst/>
              <a:ahLst/>
              <a:cxnLst/>
              <a:rect l="l" t="t" r="r" b="b"/>
              <a:pathLst>
                <a:path w="3119" h="5956" extrusionOk="0">
                  <a:moveTo>
                    <a:pt x="3056" y="1"/>
                  </a:moveTo>
                  <a:cubicBezTo>
                    <a:pt x="1260" y="946"/>
                    <a:pt x="0" y="2836"/>
                    <a:pt x="0" y="5010"/>
                  </a:cubicBezTo>
                  <a:lnTo>
                    <a:pt x="0" y="5199"/>
                  </a:lnTo>
                  <a:lnTo>
                    <a:pt x="0" y="5955"/>
                  </a:lnTo>
                  <a:lnTo>
                    <a:pt x="63" y="5955"/>
                  </a:lnTo>
                  <a:cubicBezTo>
                    <a:pt x="158" y="5829"/>
                    <a:pt x="284" y="5766"/>
                    <a:pt x="410" y="5672"/>
                  </a:cubicBezTo>
                  <a:lnTo>
                    <a:pt x="788" y="5451"/>
                  </a:lnTo>
                  <a:lnTo>
                    <a:pt x="788" y="4601"/>
                  </a:lnTo>
                  <a:cubicBezTo>
                    <a:pt x="914" y="3088"/>
                    <a:pt x="1828" y="1576"/>
                    <a:pt x="3119" y="789"/>
                  </a:cubicBezTo>
                  <a:cubicBezTo>
                    <a:pt x="3088" y="505"/>
                    <a:pt x="3056" y="253"/>
                    <a:pt x="30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7" name="Google Shape;817;p86"/>
          <p:cNvGrpSpPr/>
          <p:nvPr/>
        </p:nvGrpSpPr>
        <p:grpSpPr>
          <a:xfrm>
            <a:off x="813840" y="2991344"/>
            <a:ext cx="304512" cy="347391"/>
            <a:chOff x="-56766175" y="3198925"/>
            <a:chExt cx="279625" cy="319000"/>
          </a:xfrm>
        </p:grpSpPr>
        <p:sp>
          <p:nvSpPr>
            <p:cNvPr id="818" name="Google Shape;818;p86"/>
            <p:cNvSpPr/>
            <p:nvPr/>
          </p:nvSpPr>
          <p:spPr>
            <a:xfrm>
              <a:off x="-56766175" y="3335975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757" y="0"/>
                  </a:moveTo>
                  <a:cubicBezTo>
                    <a:pt x="316" y="221"/>
                    <a:pt x="1" y="693"/>
                    <a:pt x="1" y="1260"/>
                  </a:cubicBezTo>
                  <a:cubicBezTo>
                    <a:pt x="1" y="1796"/>
                    <a:pt x="316" y="2269"/>
                    <a:pt x="757" y="2552"/>
                  </a:cubicBezTo>
                  <a:lnTo>
                    <a:pt x="757" y="158"/>
                  </a:lnTo>
                  <a:lnTo>
                    <a:pt x="75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86"/>
            <p:cNvSpPr/>
            <p:nvPr/>
          </p:nvSpPr>
          <p:spPr>
            <a:xfrm>
              <a:off x="-56747275" y="3198925"/>
              <a:ext cx="222925" cy="93750"/>
            </a:xfrm>
            <a:custGeom>
              <a:avLst/>
              <a:gdLst/>
              <a:ahLst/>
              <a:cxnLst/>
              <a:rect l="l" t="t" r="r" b="b"/>
              <a:pathLst>
                <a:path w="8917" h="3750" extrusionOk="0">
                  <a:moveTo>
                    <a:pt x="347" y="0"/>
                  </a:moveTo>
                  <a:cubicBezTo>
                    <a:pt x="158" y="0"/>
                    <a:pt x="1" y="158"/>
                    <a:pt x="32" y="347"/>
                  </a:cubicBezTo>
                  <a:cubicBezTo>
                    <a:pt x="410" y="2269"/>
                    <a:pt x="2080" y="3749"/>
                    <a:pt x="4096" y="3749"/>
                  </a:cubicBezTo>
                  <a:lnTo>
                    <a:pt x="8917" y="3749"/>
                  </a:lnTo>
                  <a:cubicBezTo>
                    <a:pt x="8728" y="1639"/>
                    <a:pt x="6995" y="0"/>
                    <a:pt x="48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86"/>
            <p:cNvSpPr/>
            <p:nvPr/>
          </p:nvSpPr>
          <p:spPr>
            <a:xfrm>
              <a:off x="-56710250" y="3348575"/>
              <a:ext cx="55150" cy="55150"/>
            </a:xfrm>
            <a:custGeom>
              <a:avLst/>
              <a:gdLst/>
              <a:ahLst/>
              <a:cxnLst/>
              <a:rect l="l" t="t" r="r" b="b"/>
              <a:pathLst>
                <a:path w="2206" h="2206" extrusionOk="0">
                  <a:moveTo>
                    <a:pt x="1103" y="0"/>
                  </a:moveTo>
                  <a:cubicBezTo>
                    <a:pt x="473" y="0"/>
                    <a:pt x="0" y="504"/>
                    <a:pt x="0" y="1103"/>
                  </a:cubicBezTo>
                  <a:cubicBezTo>
                    <a:pt x="0" y="1670"/>
                    <a:pt x="504" y="2206"/>
                    <a:pt x="1103" y="2206"/>
                  </a:cubicBezTo>
                  <a:cubicBezTo>
                    <a:pt x="1733" y="2206"/>
                    <a:pt x="2206" y="1702"/>
                    <a:pt x="2206" y="1103"/>
                  </a:cubicBezTo>
                  <a:cubicBezTo>
                    <a:pt x="2206" y="504"/>
                    <a:pt x="1733" y="0"/>
                    <a:pt x="110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86"/>
            <p:cNvSpPr/>
            <p:nvPr/>
          </p:nvSpPr>
          <p:spPr>
            <a:xfrm>
              <a:off x="-56597625" y="3349350"/>
              <a:ext cx="55150" cy="55175"/>
            </a:xfrm>
            <a:custGeom>
              <a:avLst/>
              <a:gdLst/>
              <a:ahLst/>
              <a:cxnLst/>
              <a:rect l="l" t="t" r="r" b="b"/>
              <a:pathLst>
                <a:path w="2206" h="2207" extrusionOk="0">
                  <a:moveTo>
                    <a:pt x="1103" y="1"/>
                  </a:moveTo>
                  <a:cubicBezTo>
                    <a:pt x="473" y="1"/>
                    <a:pt x="1" y="505"/>
                    <a:pt x="1" y="1103"/>
                  </a:cubicBezTo>
                  <a:cubicBezTo>
                    <a:pt x="1" y="1702"/>
                    <a:pt x="473" y="2206"/>
                    <a:pt x="1103" y="2206"/>
                  </a:cubicBezTo>
                  <a:cubicBezTo>
                    <a:pt x="1702" y="2206"/>
                    <a:pt x="2206" y="1702"/>
                    <a:pt x="2206" y="1103"/>
                  </a:cubicBezTo>
                  <a:cubicBezTo>
                    <a:pt x="2206" y="505"/>
                    <a:pt x="1702" y="1"/>
                    <a:pt x="11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86"/>
            <p:cNvSpPr/>
            <p:nvPr/>
          </p:nvSpPr>
          <p:spPr>
            <a:xfrm>
              <a:off x="-56727575" y="3376925"/>
              <a:ext cx="204800" cy="141000"/>
            </a:xfrm>
            <a:custGeom>
              <a:avLst/>
              <a:gdLst/>
              <a:ahLst/>
              <a:cxnLst/>
              <a:rect l="l" t="t" r="r" b="b"/>
              <a:pathLst>
                <a:path w="8192" h="5640" extrusionOk="0">
                  <a:moveTo>
                    <a:pt x="5104" y="2174"/>
                  </a:moveTo>
                  <a:cubicBezTo>
                    <a:pt x="5199" y="2174"/>
                    <a:pt x="5293" y="2206"/>
                    <a:pt x="5356" y="2269"/>
                  </a:cubicBezTo>
                  <a:cubicBezTo>
                    <a:pt x="5545" y="2395"/>
                    <a:pt x="5545" y="2647"/>
                    <a:pt x="5388" y="2804"/>
                  </a:cubicBezTo>
                  <a:cubicBezTo>
                    <a:pt x="5041" y="3151"/>
                    <a:pt x="4569" y="3340"/>
                    <a:pt x="4096" y="3340"/>
                  </a:cubicBezTo>
                  <a:cubicBezTo>
                    <a:pt x="3560" y="3340"/>
                    <a:pt x="3088" y="3151"/>
                    <a:pt x="2741" y="2804"/>
                  </a:cubicBezTo>
                  <a:cubicBezTo>
                    <a:pt x="2584" y="2647"/>
                    <a:pt x="2584" y="2395"/>
                    <a:pt x="2741" y="2269"/>
                  </a:cubicBezTo>
                  <a:cubicBezTo>
                    <a:pt x="2820" y="2206"/>
                    <a:pt x="2922" y="2174"/>
                    <a:pt x="3021" y="2174"/>
                  </a:cubicBezTo>
                  <a:cubicBezTo>
                    <a:pt x="3119" y="2174"/>
                    <a:pt x="3214" y="2206"/>
                    <a:pt x="3277" y="2269"/>
                  </a:cubicBezTo>
                  <a:cubicBezTo>
                    <a:pt x="3482" y="2489"/>
                    <a:pt x="3765" y="2600"/>
                    <a:pt x="4053" y="2600"/>
                  </a:cubicBezTo>
                  <a:cubicBezTo>
                    <a:pt x="4340" y="2600"/>
                    <a:pt x="4632" y="2489"/>
                    <a:pt x="4852" y="2269"/>
                  </a:cubicBezTo>
                  <a:cubicBezTo>
                    <a:pt x="4915" y="2206"/>
                    <a:pt x="5010" y="2174"/>
                    <a:pt x="5104" y="2174"/>
                  </a:cubicBezTo>
                  <a:close/>
                  <a:moveTo>
                    <a:pt x="0" y="0"/>
                  </a:moveTo>
                  <a:lnTo>
                    <a:pt x="0" y="1513"/>
                  </a:lnTo>
                  <a:cubicBezTo>
                    <a:pt x="0" y="3623"/>
                    <a:pt x="1639" y="5451"/>
                    <a:pt x="3718" y="5640"/>
                  </a:cubicBezTo>
                  <a:lnTo>
                    <a:pt x="3718" y="4537"/>
                  </a:lnTo>
                  <a:cubicBezTo>
                    <a:pt x="3718" y="4348"/>
                    <a:pt x="3875" y="4191"/>
                    <a:pt x="4096" y="4191"/>
                  </a:cubicBezTo>
                  <a:cubicBezTo>
                    <a:pt x="4285" y="4191"/>
                    <a:pt x="4442" y="4348"/>
                    <a:pt x="4442" y="4537"/>
                  </a:cubicBezTo>
                  <a:lnTo>
                    <a:pt x="4442" y="5640"/>
                  </a:lnTo>
                  <a:cubicBezTo>
                    <a:pt x="6522" y="5451"/>
                    <a:pt x="8192" y="3623"/>
                    <a:pt x="8192" y="1513"/>
                  </a:cubicBezTo>
                  <a:lnTo>
                    <a:pt x="8192" y="0"/>
                  </a:lnTo>
                  <a:cubicBezTo>
                    <a:pt x="8192" y="1009"/>
                    <a:pt x="7309" y="1859"/>
                    <a:pt x="6301" y="1859"/>
                  </a:cubicBezTo>
                  <a:cubicBezTo>
                    <a:pt x="5388" y="1859"/>
                    <a:pt x="4632" y="1229"/>
                    <a:pt x="4474" y="347"/>
                  </a:cubicBezTo>
                  <a:lnTo>
                    <a:pt x="3655" y="347"/>
                  </a:lnTo>
                  <a:cubicBezTo>
                    <a:pt x="3497" y="1229"/>
                    <a:pt x="2710" y="1859"/>
                    <a:pt x="1828" y="1859"/>
                  </a:cubicBezTo>
                  <a:cubicBezTo>
                    <a:pt x="819" y="1859"/>
                    <a:pt x="0" y="1009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86"/>
            <p:cNvSpPr/>
            <p:nvPr/>
          </p:nvSpPr>
          <p:spPr>
            <a:xfrm>
              <a:off x="-56729150" y="3289500"/>
              <a:ext cx="204000" cy="87450"/>
            </a:xfrm>
            <a:custGeom>
              <a:avLst/>
              <a:gdLst/>
              <a:ahLst/>
              <a:cxnLst/>
              <a:rect l="l" t="t" r="r" b="b"/>
              <a:pathLst>
                <a:path w="8160" h="3498" extrusionOk="0">
                  <a:moveTo>
                    <a:pt x="567" y="0"/>
                  </a:moveTo>
                  <a:cubicBezTo>
                    <a:pt x="221" y="630"/>
                    <a:pt x="0" y="1292"/>
                    <a:pt x="0" y="2017"/>
                  </a:cubicBezTo>
                  <a:lnTo>
                    <a:pt x="0" y="3497"/>
                  </a:lnTo>
                  <a:cubicBezTo>
                    <a:pt x="0" y="2489"/>
                    <a:pt x="851" y="1639"/>
                    <a:pt x="1859" y="1639"/>
                  </a:cubicBezTo>
                  <a:cubicBezTo>
                    <a:pt x="2773" y="1639"/>
                    <a:pt x="3529" y="2269"/>
                    <a:pt x="3686" y="3151"/>
                  </a:cubicBezTo>
                  <a:lnTo>
                    <a:pt x="4505" y="3151"/>
                  </a:lnTo>
                  <a:cubicBezTo>
                    <a:pt x="4663" y="2269"/>
                    <a:pt x="5451" y="1639"/>
                    <a:pt x="6333" y="1639"/>
                  </a:cubicBezTo>
                  <a:cubicBezTo>
                    <a:pt x="7341" y="1639"/>
                    <a:pt x="8160" y="2489"/>
                    <a:pt x="8160" y="3497"/>
                  </a:cubicBezTo>
                  <a:lnTo>
                    <a:pt x="8160" y="914"/>
                  </a:lnTo>
                  <a:lnTo>
                    <a:pt x="3340" y="914"/>
                  </a:lnTo>
                  <a:cubicBezTo>
                    <a:pt x="2332" y="851"/>
                    <a:pt x="1355" y="536"/>
                    <a:pt x="5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86"/>
            <p:cNvSpPr/>
            <p:nvPr/>
          </p:nvSpPr>
          <p:spPr>
            <a:xfrm>
              <a:off x="-56505475" y="3335975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1" y="0"/>
                  </a:moveTo>
                  <a:lnTo>
                    <a:pt x="1" y="2552"/>
                  </a:lnTo>
                  <a:cubicBezTo>
                    <a:pt x="442" y="2269"/>
                    <a:pt x="757" y="1796"/>
                    <a:pt x="757" y="1260"/>
                  </a:cubicBezTo>
                  <a:cubicBezTo>
                    <a:pt x="757" y="693"/>
                    <a:pt x="473" y="221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25" name="Google Shape;825;p86"/>
          <p:cNvSpPr txBox="1"/>
          <p:nvPr/>
        </p:nvSpPr>
        <p:spPr>
          <a:xfrm>
            <a:off x="1425556" y="2932563"/>
            <a:ext cx="680100" cy="4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rPr>
              <a:t>40%</a:t>
            </a:r>
            <a:endParaRPr sz="2400">
              <a:solidFill>
                <a:schemeClr val="dk2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826" name="Google Shape;826;p86"/>
          <p:cNvSpPr/>
          <p:nvPr/>
        </p:nvSpPr>
        <p:spPr>
          <a:xfrm flipH="1">
            <a:off x="2510747" y="3014634"/>
            <a:ext cx="1939800" cy="302400"/>
          </a:xfrm>
          <a:prstGeom prst="rect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7" name="Google Shape;827;p86"/>
          <p:cNvSpPr/>
          <p:nvPr/>
        </p:nvSpPr>
        <p:spPr>
          <a:xfrm flipH="1">
            <a:off x="2510946" y="3013050"/>
            <a:ext cx="680100" cy="303900"/>
          </a:xfrm>
          <a:prstGeom prst="rect">
            <a:avLst/>
          </a:prstGeom>
          <a:solidFill>
            <a:schemeClr val="accent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8" name="Google Shape;828;p86"/>
          <p:cNvSpPr/>
          <p:nvPr/>
        </p:nvSpPr>
        <p:spPr>
          <a:xfrm flipH="1">
            <a:off x="2510897" y="1797493"/>
            <a:ext cx="1939500" cy="302400"/>
          </a:xfrm>
          <a:prstGeom prst="rect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9" name="Google Shape;829;p86"/>
          <p:cNvSpPr/>
          <p:nvPr/>
        </p:nvSpPr>
        <p:spPr>
          <a:xfrm flipH="1">
            <a:off x="2510824" y="1795925"/>
            <a:ext cx="1122300" cy="303900"/>
          </a:xfrm>
          <a:prstGeom prst="rect">
            <a:avLst/>
          </a:prstGeom>
          <a:solidFill>
            <a:schemeClr val="accent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0" name="Google Shape;830;p86"/>
          <p:cNvSpPr txBox="1"/>
          <p:nvPr/>
        </p:nvSpPr>
        <p:spPr>
          <a:xfrm>
            <a:off x="721900" y="2181425"/>
            <a:ext cx="3728400" cy="3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Saturn is a gas giant and has rings</a:t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31" name="Google Shape;831;p86"/>
          <p:cNvSpPr txBox="1"/>
          <p:nvPr/>
        </p:nvSpPr>
        <p:spPr>
          <a:xfrm>
            <a:off x="721900" y="3338725"/>
            <a:ext cx="3728400" cy="3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Mercury is the closest planet to the Sun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32" name="Google Shape;832;p86"/>
          <p:cNvSpPr txBox="1"/>
          <p:nvPr/>
        </p:nvSpPr>
        <p:spPr>
          <a:xfrm>
            <a:off x="3878441" y="3739575"/>
            <a:ext cx="1324200" cy="3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rPr>
              <a:t>Age</a:t>
            </a:r>
            <a:endParaRPr sz="2400">
              <a:solidFill>
                <a:schemeClr val="accent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833" name="Google Shape;833;p86"/>
          <p:cNvSpPr txBox="1"/>
          <p:nvPr/>
        </p:nvSpPr>
        <p:spPr>
          <a:xfrm flipH="1">
            <a:off x="802475" y="4185350"/>
            <a:ext cx="591000" cy="27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25-38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34" name="Google Shape;834;p86"/>
          <p:cNvSpPr txBox="1"/>
          <p:nvPr/>
        </p:nvSpPr>
        <p:spPr>
          <a:xfrm flipH="1">
            <a:off x="4823846" y="4185345"/>
            <a:ext cx="591000" cy="27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39-50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835" name="Google Shape;835;p86"/>
          <p:cNvGrpSpPr/>
          <p:nvPr/>
        </p:nvGrpSpPr>
        <p:grpSpPr>
          <a:xfrm>
            <a:off x="1586241" y="4244345"/>
            <a:ext cx="2702456" cy="160244"/>
            <a:chOff x="1476617" y="3475420"/>
            <a:chExt cx="2702456" cy="160244"/>
          </a:xfrm>
        </p:grpSpPr>
        <p:sp>
          <p:nvSpPr>
            <p:cNvPr id="836" name="Google Shape;836;p86"/>
            <p:cNvSpPr/>
            <p:nvPr/>
          </p:nvSpPr>
          <p:spPr>
            <a:xfrm rot="-5400000">
              <a:off x="2112175" y="3475464"/>
              <a:ext cx="160200" cy="160200"/>
            </a:xfrm>
            <a:prstGeom prst="ellipse">
              <a:avLst/>
            </a:prstGeom>
            <a:solidFill>
              <a:schemeClr val="accent1"/>
            </a:solidFill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86"/>
            <p:cNvSpPr/>
            <p:nvPr/>
          </p:nvSpPr>
          <p:spPr>
            <a:xfrm rot="-5400000">
              <a:off x="2429958" y="3475464"/>
              <a:ext cx="160200" cy="160200"/>
            </a:xfrm>
            <a:prstGeom prst="ellipse">
              <a:avLst/>
            </a:prstGeom>
            <a:solidFill>
              <a:schemeClr val="accent1"/>
            </a:solidFill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86"/>
            <p:cNvSpPr/>
            <p:nvPr/>
          </p:nvSpPr>
          <p:spPr>
            <a:xfrm rot="-5400000">
              <a:off x="2747741" y="3475464"/>
              <a:ext cx="160200" cy="160200"/>
            </a:xfrm>
            <a:prstGeom prst="ellipse">
              <a:avLst/>
            </a:prstGeom>
            <a:solidFill>
              <a:schemeClr val="accent1"/>
            </a:solidFill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86"/>
            <p:cNvSpPr/>
            <p:nvPr/>
          </p:nvSpPr>
          <p:spPr>
            <a:xfrm rot="-5400000">
              <a:off x="3065524" y="3475464"/>
              <a:ext cx="160200" cy="160200"/>
            </a:xfrm>
            <a:prstGeom prst="ellipse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86"/>
            <p:cNvSpPr/>
            <p:nvPr/>
          </p:nvSpPr>
          <p:spPr>
            <a:xfrm rot="-5400000">
              <a:off x="3383307" y="3475464"/>
              <a:ext cx="160200" cy="160200"/>
            </a:xfrm>
            <a:prstGeom prst="ellipse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86"/>
            <p:cNvSpPr/>
            <p:nvPr/>
          </p:nvSpPr>
          <p:spPr>
            <a:xfrm rot="-5400000">
              <a:off x="1794392" y="3475464"/>
              <a:ext cx="160200" cy="160200"/>
            </a:xfrm>
            <a:prstGeom prst="ellipse">
              <a:avLst/>
            </a:prstGeom>
            <a:solidFill>
              <a:schemeClr val="accent1"/>
            </a:solidFill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86"/>
            <p:cNvSpPr/>
            <p:nvPr/>
          </p:nvSpPr>
          <p:spPr>
            <a:xfrm rot="-5400000">
              <a:off x="3701090" y="3475420"/>
              <a:ext cx="160200" cy="160200"/>
            </a:xfrm>
            <a:prstGeom prst="ellipse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86"/>
            <p:cNvSpPr/>
            <p:nvPr/>
          </p:nvSpPr>
          <p:spPr>
            <a:xfrm rot="-5400000">
              <a:off x="4018873" y="3475420"/>
              <a:ext cx="160200" cy="160200"/>
            </a:xfrm>
            <a:prstGeom prst="ellipse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86"/>
            <p:cNvSpPr/>
            <p:nvPr/>
          </p:nvSpPr>
          <p:spPr>
            <a:xfrm rot="-5400000">
              <a:off x="1476617" y="3475464"/>
              <a:ext cx="160200" cy="160200"/>
            </a:xfrm>
            <a:prstGeom prst="ellipse">
              <a:avLst/>
            </a:prstGeom>
            <a:solidFill>
              <a:schemeClr val="accent1"/>
            </a:solidFill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5" name="Google Shape;845;p86"/>
          <p:cNvGrpSpPr/>
          <p:nvPr/>
        </p:nvGrpSpPr>
        <p:grpSpPr>
          <a:xfrm>
            <a:off x="5607612" y="4240670"/>
            <a:ext cx="2702456" cy="160244"/>
            <a:chOff x="1476617" y="3929845"/>
            <a:chExt cx="2702456" cy="160244"/>
          </a:xfrm>
        </p:grpSpPr>
        <p:sp>
          <p:nvSpPr>
            <p:cNvPr id="846" name="Google Shape;846;p86"/>
            <p:cNvSpPr/>
            <p:nvPr/>
          </p:nvSpPr>
          <p:spPr>
            <a:xfrm rot="-5400000">
              <a:off x="2112175" y="3929889"/>
              <a:ext cx="160200" cy="160200"/>
            </a:xfrm>
            <a:prstGeom prst="ellipse">
              <a:avLst/>
            </a:prstGeom>
            <a:solidFill>
              <a:schemeClr val="accent1"/>
            </a:solidFill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86"/>
            <p:cNvSpPr/>
            <p:nvPr/>
          </p:nvSpPr>
          <p:spPr>
            <a:xfrm rot="-5400000">
              <a:off x="2429958" y="3929889"/>
              <a:ext cx="160200" cy="160200"/>
            </a:xfrm>
            <a:prstGeom prst="ellipse">
              <a:avLst/>
            </a:prstGeom>
            <a:solidFill>
              <a:schemeClr val="accent1"/>
            </a:solidFill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86"/>
            <p:cNvSpPr/>
            <p:nvPr/>
          </p:nvSpPr>
          <p:spPr>
            <a:xfrm rot="-5400000">
              <a:off x="2747741" y="3929889"/>
              <a:ext cx="160200" cy="160200"/>
            </a:xfrm>
            <a:prstGeom prst="ellipse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86"/>
            <p:cNvSpPr/>
            <p:nvPr/>
          </p:nvSpPr>
          <p:spPr>
            <a:xfrm rot="-5400000">
              <a:off x="3065524" y="3929889"/>
              <a:ext cx="160200" cy="160200"/>
            </a:xfrm>
            <a:prstGeom prst="ellipse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86"/>
            <p:cNvSpPr/>
            <p:nvPr/>
          </p:nvSpPr>
          <p:spPr>
            <a:xfrm rot="-5400000">
              <a:off x="3383307" y="3929889"/>
              <a:ext cx="160200" cy="160200"/>
            </a:xfrm>
            <a:prstGeom prst="ellipse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86"/>
            <p:cNvSpPr/>
            <p:nvPr/>
          </p:nvSpPr>
          <p:spPr>
            <a:xfrm rot="-5400000">
              <a:off x="1794392" y="3929889"/>
              <a:ext cx="160200" cy="160200"/>
            </a:xfrm>
            <a:prstGeom prst="ellipse">
              <a:avLst/>
            </a:prstGeom>
            <a:solidFill>
              <a:schemeClr val="accent1"/>
            </a:solidFill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86"/>
            <p:cNvSpPr/>
            <p:nvPr/>
          </p:nvSpPr>
          <p:spPr>
            <a:xfrm rot="-5400000">
              <a:off x="3701090" y="3929845"/>
              <a:ext cx="160200" cy="160200"/>
            </a:xfrm>
            <a:prstGeom prst="ellipse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86"/>
            <p:cNvSpPr/>
            <p:nvPr/>
          </p:nvSpPr>
          <p:spPr>
            <a:xfrm rot="-5400000">
              <a:off x="4018873" y="3929845"/>
              <a:ext cx="160200" cy="160200"/>
            </a:xfrm>
            <a:prstGeom prst="ellipse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86"/>
            <p:cNvSpPr/>
            <p:nvPr/>
          </p:nvSpPr>
          <p:spPr>
            <a:xfrm rot="-5400000">
              <a:off x="1476617" y="3929889"/>
              <a:ext cx="160200" cy="160200"/>
            </a:xfrm>
            <a:prstGeom prst="ellipse">
              <a:avLst/>
            </a:prstGeom>
            <a:solidFill>
              <a:schemeClr val="accent1"/>
            </a:solidFill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55" name="Google Shape;855;p86"/>
          <p:cNvSpPr txBox="1"/>
          <p:nvPr/>
        </p:nvSpPr>
        <p:spPr>
          <a:xfrm>
            <a:off x="802474" y="1248725"/>
            <a:ext cx="1324200" cy="3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rPr>
              <a:t>Gender</a:t>
            </a:r>
            <a:endParaRPr sz="2400">
              <a:solidFill>
                <a:schemeClr val="accent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856" name="Google Shape;856;p86"/>
          <p:cNvSpPr txBox="1"/>
          <p:nvPr/>
        </p:nvSpPr>
        <p:spPr>
          <a:xfrm flipH="1">
            <a:off x="5089950" y="1142167"/>
            <a:ext cx="33753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rPr>
              <a:t>Most selled products</a:t>
            </a:r>
            <a:endParaRPr sz="2400">
              <a:solidFill>
                <a:schemeClr val="accent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857" name="Google Shape;857;p86"/>
          <p:cNvSpPr txBox="1"/>
          <p:nvPr/>
        </p:nvSpPr>
        <p:spPr>
          <a:xfrm flipH="1">
            <a:off x="4952725" y="1537903"/>
            <a:ext cx="3512400" cy="12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Write the best-selling products</a:t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Write the best-selling products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Write the best-selling products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Write the best-selling products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Write the best-selling products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58" name="Google Shape;858;p86"/>
          <p:cNvSpPr txBox="1"/>
          <p:nvPr/>
        </p:nvSpPr>
        <p:spPr>
          <a:xfrm flipH="1">
            <a:off x="5021250" y="2865525"/>
            <a:ext cx="34440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rPr>
              <a:t>Annual expenses</a:t>
            </a:r>
            <a:endParaRPr sz="2400">
              <a:solidFill>
                <a:schemeClr val="accent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859" name="Google Shape;859;p86"/>
          <p:cNvSpPr txBox="1"/>
          <p:nvPr/>
        </p:nvSpPr>
        <p:spPr>
          <a:xfrm flipH="1">
            <a:off x="5021250" y="3337450"/>
            <a:ext cx="3444000" cy="3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Avg. expense: $5000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8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8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8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8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8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8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8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8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8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8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1000"/>
                                        <p:tgtEl>
                                          <p:spTgt spid="8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1000"/>
                                        <p:tgtEl>
                                          <p:spTgt spid="8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1000"/>
                                        <p:tgtEl>
                                          <p:spTgt spid="8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1000"/>
                                        <p:tgtEl>
                                          <p:spTgt spid="8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1000"/>
                                        <p:tgtEl>
                                          <p:spTgt spid="8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87"/>
          <p:cNvSpPr txBox="1">
            <a:spLocks noGrp="1"/>
          </p:cNvSpPr>
          <p:nvPr>
            <p:ph type="title"/>
          </p:nvPr>
        </p:nvSpPr>
        <p:spPr>
          <a:xfrm>
            <a:off x="1043725" y="922567"/>
            <a:ext cx="3123000" cy="225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picture always reinforces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concept</a:t>
            </a:r>
            <a:endParaRPr/>
          </a:p>
        </p:txBody>
      </p:sp>
      <p:sp>
        <p:nvSpPr>
          <p:cNvPr id="865" name="Google Shape;865;p87"/>
          <p:cNvSpPr txBox="1">
            <a:spLocks noGrp="1"/>
          </p:cNvSpPr>
          <p:nvPr>
            <p:ph type="subTitle" idx="1"/>
          </p:nvPr>
        </p:nvSpPr>
        <p:spPr>
          <a:xfrm>
            <a:off x="1043725" y="3360938"/>
            <a:ext cx="3013500" cy="78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/>
              <a:t>Images reveal large amounts of data, so remember: use and image instead of long texts</a:t>
            </a:r>
            <a:endParaRPr/>
          </a:p>
        </p:txBody>
      </p:sp>
      <p:pic>
        <p:nvPicPr>
          <p:cNvPr id="866" name="Google Shape;866;p87"/>
          <p:cNvPicPr preferRelativeResize="0"/>
          <p:nvPr/>
        </p:nvPicPr>
        <p:blipFill rotWithShape="1">
          <a:blip r:embed="rId3">
            <a:alphaModFix/>
          </a:blip>
          <a:srcRect l="16899" r="16906"/>
          <a:stretch/>
        </p:blipFill>
        <p:spPr>
          <a:xfrm>
            <a:off x="4931700" y="1054650"/>
            <a:ext cx="3013500" cy="3034200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88"/>
          <p:cNvSpPr txBox="1">
            <a:spLocks noGrp="1"/>
          </p:cNvSpPr>
          <p:nvPr>
            <p:ph type="title"/>
          </p:nvPr>
        </p:nvSpPr>
        <p:spPr>
          <a:xfrm>
            <a:off x="5310925" y="962565"/>
            <a:ext cx="3123000" cy="225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 picture always reinforces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the concept</a:t>
            </a:r>
            <a:endParaRPr/>
          </a:p>
        </p:txBody>
      </p:sp>
      <p:sp>
        <p:nvSpPr>
          <p:cNvPr id="872" name="Google Shape;872;p88"/>
          <p:cNvSpPr txBox="1">
            <a:spLocks noGrp="1"/>
          </p:cNvSpPr>
          <p:nvPr>
            <p:ph type="subTitle" idx="1"/>
          </p:nvPr>
        </p:nvSpPr>
        <p:spPr>
          <a:xfrm>
            <a:off x="5310925" y="3400935"/>
            <a:ext cx="3013500" cy="78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Images reveal large amounts of data, so remember: use and image instead of long texts</a:t>
            </a:r>
            <a:endParaRPr/>
          </a:p>
        </p:txBody>
      </p:sp>
      <p:pic>
        <p:nvPicPr>
          <p:cNvPr id="873" name="Google Shape;873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3225" y="1082488"/>
            <a:ext cx="4467824" cy="2978524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8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8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/>
                                        <p:tgtEl>
                                          <p:spTgt spid="8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p89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665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Your can use three columns</a:t>
            </a:r>
            <a:endParaRPr/>
          </a:p>
        </p:txBody>
      </p:sp>
      <p:sp>
        <p:nvSpPr>
          <p:cNvPr id="879" name="Google Shape;879;p89"/>
          <p:cNvSpPr txBox="1">
            <a:spLocks noGrp="1"/>
          </p:cNvSpPr>
          <p:nvPr>
            <p:ph type="subTitle" idx="1"/>
          </p:nvPr>
        </p:nvSpPr>
        <p:spPr>
          <a:xfrm>
            <a:off x="3509000" y="2532051"/>
            <a:ext cx="2126100" cy="4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</a:t>
            </a:r>
            <a:endParaRPr/>
          </a:p>
        </p:txBody>
      </p:sp>
      <p:sp>
        <p:nvSpPr>
          <p:cNvPr id="880" name="Google Shape;880;p89"/>
          <p:cNvSpPr txBox="1">
            <a:spLocks noGrp="1"/>
          </p:cNvSpPr>
          <p:nvPr>
            <p:ph type="subTitle" idx="2"/>
          </p:nvPr>
        </p:nvSpPr>
        <p:spPr>
          <a:xfrm>
            <a:off x="3509025" y="2948247"/>
            <a:ext cx="2126100" cy="81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is the second planet from the Sun. It’s really hot</a:t>
            </a:r>
            <a:endParaRPr/>
          </a:p>
        </p:txBody>
      </p:sp>
      <p:sp>
        <p:nvSpPr>
          <p:cNvPr id="881" name="Google Shape;881;p89"/>
          <p:cNvSpPr txBox="1">
            <a:spLocks noGrp="1"/>
          </p:cNvSpPr>
          <p:nvPr>
            <p:ph type="subTitle" idx="3"/>
          </p:nvPr>
        </p:nvSpPr>
        <p:spPr>
          <a:xfrm>
            <a:off x="953025" y="2532051"/>
            <a:ext cx="2126100" cy="4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Mars</a:t>
            </a:r>
            <a:endParaRPr/>
          </a:p>
        </p:txBody>
      </p:sp>
      <p:sp>
        <p:nvSpPr>
          <p:cNvPr id="882" name="Google Shape;882;p89"/>
          <p:cNvSpPr txBox="1">
            <a:spLocks noGrp="1"/>
          </p:cNvSpPr>
          <p:nvPr>
            <p:ph type="subTitle" idx="4"/>
          </p:nvPr>
        </p:nvSpPr>
        <p:spPr>
          <a:xfrm>
            <a:off x="953125" y="2948247"/>
            <a:ext cx="2126100" cy="81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Mars is actually a cold place. It’s full of iron oxide dust</a:t>
            </a:r>
            <a:endParaRPr/>
          </a:p>
        </p:txBody>
      </p:sp>
      <p:sp>
        <p:nvSpPr>
          <p:cNvPr id="883" name="Google Shape;883;p89"/>
          <p:cNvSpPr txBox="1">
            <a:spLocks noGrp="1"/>
          </p:cNvSpPr>
          <p:nvPr>
            <p:ph type="subTitle" idx="5"/>
          </p:nvPr>
        </p:nvSpPr>
        <p:spPr>
          <a:xfrm>
            <a:off x="6064875" y="2532051"/>
            <a:ext cx="2126100" cy="4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</a:t>
            </a:r>
            <a:endParaRPr/>
          </a:p>
        </p:txBody>
      </p:sp>
      <p:sp>
        <p:nvSpPr>
          <p:cNvPr id="884" name="Google Shape;884;p89"/>
          <p:cNvSpPr txBox="1">
            <a:spLocks noGrp="1"/>
          </p:cNvSpPr>
          <p:nvPr>
            <p:ph type="subTitle" idx="6"/>
          </p:nvPr>
        </p:nvSpPr>
        <p:spPr>
          <a:xfrm>
            <a:off x="6064875" y="2948247"/>
            <a:ext cx="2126100" cy="81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 is the closest planet to the Sun and the smallest one</a:t>
            </a:r>
            <a:endParaRPr/>
          </a:p>
        </p:txBody>
      </p:sp>
      <p:grpSp>
        <p:nvGrpSpPr>
          <p:cNvPr id="885" name="Google Shape;885;p89"/>
          <p:cNvGrpSpPr/>
          <p:nvPr/>
        </p:nvGrpSpPr>
        <p:grpSpPr>
          <a:xfrm>
            <a:off x="4380042" y="2088175"/>
            <a:ext cx="384058" cy="383811"/>
            <a:chOff x="-61351725" y="3372400"/>
            <a:chExt cx="310350" cy="310150"/>
          </a:xfrm>
        </p:grpSpPr>
        <p:sp>
          <p:nvSpPr>
            <p:cNvPr id="886" name="Google Shape;886;p89"/>
            <p:cNvSpPr/>
            <p:nvPr/>
          </p:nvSpPr>
          <p:spPr>
            <a:xfrm>
              <a:off x="-61165050" y="3558875"/>
              <a:ext cx="19700" cy="19700"/>
            </a:xfrm>
            <a:custGeom>
              <a:avLst/>
              <a:gdLst/>
              <a:ahLst/>
              <a:cxnLst/>
              <a:rect l="l" t="t" r="r" b="b"/>
              <a:pathLst>
                <a:path w="788" h="788" extrusionOk="0">
                  <a:moveTo>
                    <a:pt x="410" y="0"/>
                  </a:moveTo>
                  <a:cubicBezTo>
                    <a:pt x="189" y="0"/>
                    <a:pt x="0" y="189"/>
                    <a:pt x="0" y="410"/>
                  </a:cubicBezTo>
                  <a:cubicBezTo>
                    <a:pt x="0" y="630"/>
                    <a:pt x="189" y="788"/>
                    <a:pt x="410" y="788"/>
                  </a:cubicBezTo>
                  <a:cubicBezTo>
                    <a:pt x="599" y="788"/>
                    <a:pt x="788" y="630"/>
                    <a:pt x="788" y="410"/>
                  </a:cubicBezTo>
                  <a:cubicBezTo>
                    <a:pt x="788" y="189"/>
                    <a:pt x="599" y="0"/>
                    <a:pt x="4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89"/>
            <p:cNvSpPr/>
            <p:nvPr/>
          </p:nvSpPr>
          <p:spPr>
            <a:xfrm>
              <a:off x="-61247750" y="3476175"/>
              <a:ext cx="19700" cy="19700"/>
            </a:xfrm>
            <a:custGeom>
              <a:avLst/>
              <a:gdLst/>
              <a:ahLst/>
              <a:cxnLst/>
              <a:rect l="l" t="t" r="r" b="b"/>
              <a:pathLst>
                <a:path w="788" h="788" extrusionOk="0">
                  <a:moveTo>
                    <a:pt x="378" y="0"/>
                  </a:moveTo>
                  <a:cubicBezTo>
                    <a:pt x="189" y="0"/>
                    <a:pt x="0" y="189"/>
                    <a:pt x="0" y="410"/>
                  </a:cubicBezTo>
                  <a:cubicBezTo>
                    <a:pt x="0" y="630"/>
                    <a:pt x="189" y="788"/>
                    <a:pt x="378" y="788"/>
                  </a:cubicBezTo>
                  <a:cubicBezTo>
                    <a:pt x="599" y="788"/>
                    <a:pt x="788" y="630"/>
                    <a:pt x="788" y="410"/>
                  </a:cubicBezTo>
                  <a:cubicBezTo>
                    <a:pt x="788" y="189"/>
                    <a:pt x="599" y="0"/>
                    <a:pt x="3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89"/>
            <p:cNvSpPr/>
            <p:nvPr/>
          </p:nvSpPr>
          <p:spPr>
            <a:xfrm>
              <a:off x="-61351725" y="3372400"/>
              <a:ext cx="310350" cy="310150"/>
            </a:xfrm>
            <a:custGeom>
              <a:avLst/>
              <a:gdLst/>
              <a:ahLst/>
              <a:cxnLst/>
              <a:rect l="l" t="t" r="r" b="b"/>
              <a:pathLst>
                <a:path w="12414" h="12406" extrusionOk="0">
                  <a:moveTo>
                    <a:pt x="4506" y="3332"/>
                  </a:moveTo>
                  <a:cubicBezTo>
                    <a:pt x="5167" y="3332"/>
                    <a:pt x="5735" y="3867"/>
                    <a:pt x="5735" y="4561"/>
                  </a:cubicBezTo>
                  <a:cubicBezTo>
                    <a:pt x="5735" y="5222"/>
                    <a:pt x="5199" y="5821"/>
                    <a:pt x="4506" y="5821"/>
                  </a:cubicBezTo>
                  <a:cubicBezTo>
                    <a:pt x="3844" y="5821"/>
                    <a:pt x="3277" y="5254"/>
                    <a:pt x="3277" y="4561"/>
                  </a:cubicBezTo>
                  <a:cubicBezTo>
                    <a:pt x="3277" y="3899"/>
                    <a:pt x="3844" y="3332"/>
                    <a:pt x="4506" y="3332"/>
                  </a:cubicBezTo>
                  <a:close/>
                  <a:moveTo>
                    <a:pt x="7830" y="4159"/>
                  </a:moveTo>
                  <a:cubicBezTo>
                    <a:pt x="7940" y="4159"/>
                    <a:pt x="8050" y="4198"/>
                    <a:pt x="8129" y="4277"/>
                  </a:cubicBezTo>
                  <a:cubicBezTo>
                    <a:pt x="8286" y="4435"/>
                    <a:pt x="8286" y="4718"/>
                    <a:pt x="8129" y="4876"/>
                  </a:cubicBezTo>
                  <a:lnTo>
                    <a:pt x="4821" y="8184"/>
                  </a:lnTo>
                  <a:cubicBezTo>
                    <a:pt x="4742" y="8262"/>
                    <a:pt x="4632" y="8302"/>
                    <a:pt x="4522" y="8302"/>
                  </a:cubicBezTo>
                  <a:cubicBezTo>
                    <a:pt x="4411" y="8302"/>
                    <a:pt x="4301" y="8262"/>
                    <a:pt x="4222" y="8184"/>
                  </a:cubicBezTo>
                  <a:cubicBezTo>
                    <a:pt x="4065" y="8026"/>
                    <a:pt x="4065" y="7743"/>
                    <a:pt x="4222" y="7585"/>
                  </a:cubicBezTo>
                  <a:lnTo>
                    <a:pt x="7530" y="4277"/>
                  </a:lnTo>
                  <a:cubicBezTo>
                    <a:pt x="7609" y="4198"/>
                    <a:pt x="7719" y="4159"/>
                    <a:pt x="7830" y="4159"/>
                  </a:cubicBezTo>
                  <a:close/>
                  <a:moveTo>
                    <a:pt x="7845" y="6640"/>
                  </a:moveTo>
                  <a:cubicBezTo>
                    <a:pt x="8539" y="6640"/>
                    <a:pt x="9074" y="7175"/>
                    <a:pt x="9074" y="7900"/>
                  </a:cubicBezTo>
                  <a:cubicBezTo>
                    <a:pt x="9074" y="8562"/>
                    <a:pt x="8539" y="9129"/>
                    <a:pt x="7845" y="9129"/>
                  </a:cubicBezTo>
                  <a:cubicBezTo>
                    <a:pt x="7184" y="9129"/>
                    <a:pt x="6648" y="8562"/>
                    <a:pt x="6648" y="7900"/>
                  </a:cubicBezTo>
                  <a:cubicBezTo>
                    <a:pt x="6648" y="7239"/>
                    <a:pt x="7184" y="6640"/>
                    <a:pt x="7845" y="6640"/>
                  </a:cubicBezTo>
                  <a:close/>
                  <a:moveTo>
                    <a:pt x="6223" y="0"/>
                  </a:moveTo>
                  <a:cubicBezTo>
                    <a:pt x="6113" y="0"/>
                    <a:pt x="6002" y="40"/>
                    <a:pt x="5924" y="118"/>
                  </a:cubicBezTo>
                  <a:lnTo>
                    <a:pt x="4348" y="1694"/>
                  </a:lnTo>
                  <a:lnTo>
                    <a:pt x="2111" y="1694"/>
                  </a:lnTo>
                  <a:cubicBezTo>
                    <a:pt x="1859" y="1694"/>
                    <a:pt x="1702" y="1883"/>
                    <a:pt x="1702" y="2072"/>
                  </a:cubicBezTo>
                  <a:lnTo>
                    <a:pt x="1702" y="4309"/>
                  </a:lnTo>
                  <a:lnTo>
                    <a:pt x="127" y="5884"/>
                  </a:lnTo>
                  <a:cubicBezTo>
                    <a:pt x="1" y="6041"/>
                    <a:pt x="1" y="6325"/>
                    <a:pt x="127" y="6482"/>
                  </a:cubicBezTo>
                  <a:lnTo>
                    <a:pt x="1702" y="8058"/>
                  </a:lnTo>
                  <a:lnTo>
                    <a:pt x="1702" y="10294"/>
                  </a:lnTo>
                  <a:cubicBezTo>
                    <a:pt x="1702" y="10547"/>
                    <a:pt x="1922" y="10704"/>
                    <a:pt x="2111" y="10704"/>
                  </a:cubicBezTo>
                  <a:lnTo>
                    <a:pt x="4348" y="10704"/>
                  </a:lnTo>
                  <a:lnTo>
                    <a:pt x="5924" y="12279"/>
                  </a:lnTo>
                  <a:cubicBezTo>
                    <a:pt x="6018" y="12342"/>
                    <a:pt x="6113" y="12405"/>
                    <a:pt x="6207" y="12405"/>
                  </a:cubicBezTo>
                  <a:cubicBezTo>
                    <a:pt x="6333" y="12405"/>
                    <a:pt x="6396" y="12342"/>
                    <a:pt x="6491" y="12279"/>
                  </a:cubicBezTo>
                  <a:lnTo>
                    <a:pt x="8066" y="10704"/>
                  </a:lnTo>
                  <a:lnTo>
                    <a:pt x="10303" y="10704"/>
                  </a:lnTo>
                  <a:cubicBezTo>
                    <a:pt x="10523" y="10704"/>
                    <a:pt x="10744" y="10515"/>
                    <a:pt x="10744" y="10294"/>
                  </a:cubicBezTo>
                  <a:lnTo>
                    <a:pt x="10744" y="8058"/>
                  </a:lnTo>
                  <a:lnTo>
                    <a:pt x="12319" y="6482"/>
                  </a:lnTo>
                  <a:cubicBezTo>
                    <a:pt x="12382" y="6419"/>
                    <a:pt x="12414" y="6293"/>
                    <a:pt x="12414" y="6199"/>
                  </a:cubicBezTo>
                  <a:cubicBezTo>
                    <a:pt x="12414" y="6104"/>
                    <a:pt x="12382" y="6010"/>
                    <a:pt x="12319" y="5947"/>
                  </a:cubicBezTo>
                  <a:lnTo>
                    <a:pt x="10744" y="4372"/>
                  </a:lnTo>
                  <a:lnTo>
                    <a:pt x="10744" y="2103"/>
                  </a:lnTo>
                  <a:cubicBezTo>
                    <a:pt x="10744" y="1851"/>
                    <a:pt x="10523" y="1694"/>
                    <a:pt x="10334" y="1694"/>
                  </a:cubicBezTo>
                  <a:lnTo>
                    <a:pt x="8097" y="1694"/>
                  </a:lnTo>
                  <a:lnTo>
                    <a:pt x="6522" y="118"/>
                  </a:lnTo>
                  <a:cubicBezTo>
                    <a:pt x="6443" y="40"/>
                    <a:pt x="6333" y="0"/>
                    <a:pt x="62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9" name="Google Shape;889;p89"/>
          <p:cNvGrpSpPr/>
          <p:nvPr/>
        </p:nvGrpSpPr>
        <p:grpSpPr>
          <a:xfrm>
            <a:off x="1820645" y="2087544"/>
            <a:ext cx="390864" cy="385048"/>
            <a:chOff x="-60991775" y="3376900"/>
            <a:chExt cx="315850" cy="311150"/>
          </a:xfrm>
        </p:grpSpPr>
        <p:sp>
          <p:nvSpPr>
            <p:cNvPr id="890" name="Google Shape;890;p89"/>
            <p:cNvSpPr/>
            <p:nvPr/>
          </p:nvSpPr>
          <p:spPr>
            <a:xfrm>
              <a:off x="-60991000" y="3376900"/>
              <a:ext cx="315075" cy="311150"/>
            </a:xfrm>
            <a:custGeom>
              <a:avLst/>
              <a:gdLst/>
              <a:ahLst/>
              <a:cxnLst/>
              <a:rect l="l" t="t" r="r" b="b"/>
              <a:pathLst>
                <a:path w="12603" h="12446" extrusionOk="0">
                  <a:moveTo>
                    <a:pt x="11136" y="1"/>
                  </a:moveTo>
                  <a:cubicBezTo>
                    <a:pt x="11054" y="1"/>
                    <a:pt x="10975" y="1"/>
                    <a:pt x="10902" y="1"/>
                  </a:cubicBezTo>
                  <a:cubicBezTo>
                    <a:pt x="10429" y="1"/>
                    <a:pt x="10051" y="159"/>
                    <a:pt x="9736" y="474"/>
                  </a:cubicBezTo>
                  <a:lnTo>
                    <a:pt x="3561" y="6649"/>
                  </a:lnTo>
                  <a:lnTo>
                    <a:pt x="2301" y="6428"/>
                  </a:lnTo>
                  <a:cubicBezTo>
                    <a:pt x="2278" y="6423"/>
                    <a:pt x="2253" y="6420"/>
                    <a:pt x="2229" y="6420"/>
                  </a:cubicBezTo>
                  <a:cubicBezTo>
                    <a:pt x="2119" y="6420"/>
                    <a:pt x="2000" y="6471"/>
                    <a:pt x="1923" y="6523"/>
                  </a:cubicBezTo>
                  <a:lnTo>
                    <a:pt x="158" y="8319"/>
                  </a:lnTo>
                  <a:cubicBezTo>
                    <a:pt x="32" y="8382"/>
                    <a:pt x="1" y="8539"/>
                    <a:pt x="32" y="8697"/>
                  </a:cubicBezTo>
                  <a:cubicBezTo>
                    <a:pt x="95" y="8823"/>
                    <a:pt x="190" y="8949"/>
                    <a:pt x="347" y="8980"/>
                  </a:cubicBezTo>
                  <a:lnTo>
                    <a:pt x="2994" y="9484"/>
                  </a:lnTo>
                  <a:lnTo>
                    <a:pt x="3498" y="12131"/>
                  </a:lnTo>
                  <a:cubicBezTo>
                    <a:pt x="3561" y="12288"/>
                    <a:pt x="3624" y="12414"/>
                    <a:pt x="3782" y="12446"/>
                  </a:cubicBezTo>
                  <a:lnTo>
                    <a:pt x="3908" y="12446"/>
                  </a:lnTo>
                  <a:cubicBezTo>
                    <a:pt x="4034" y="12446"/>
                    <a:pt x="4128" y="12414"/>
                    <a:pt x="4254" y="12414"/>
                  </a:cubicBezTo>
                  <a:lnTo>
                    <a:pt x="6018" y="10619"/>
                  </a:lnTo>
                  <a:cubicBezTo>
                    <a:pt x="6144" y="10556"/>
                    <a:pt x="6176" y="10398"/>
                    <a:pt x="6144" y="10272"/>
                  </a:cubicBezTo>
                  <a:lnTo>
                    <a:pt x="5924" y="9012"/>
                  </a:lnTo>
                  <a:lnTo>
                    <a:pt x="12099" y="2837"/>
                  </a:lnTo>
                  <a:cubicBezTo>
                    <a:pt x="12414" y="2522"/>
                    <a:pt x="12571" y="2081"/>
                    <a:pt x="12571" y="1671"/>
                  </a:cubicBezTo>
                  <a:cubicBezTo>
                    <a:pt x="12571" y="1199"/>
                    <a:pt x="12603" y="600"/>
                    <a:pt x="12288" y="285"/>
                  </a:cubicBezTo>
                  <a:cubicBezTo>
                    <a:pt x="12025" y="22"/>
                    <a:pt x="11544" y="1"/>
                    <a:pt x="111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89"/>
            <p:cNvSpPr/>
            <p:nvPr/>
          </p:nvSpPr>
          <p:spPr>
            <a:xfrm>
              <a:off x="-60991775" y="3404275"/>
              <a:ext cx="174875" cy="89250"/>
            </a:xfrm>
            <a:custGeom>
              <a:avLst/>
              <a:gdLst/>
              <a:ahLst/>
              <a:cxnLst/>
              <a:rect l="l" t="t" r="r" b="b"/>
              <a:pathLst>
                <a:path w="6995" h="3570" extrusionOk="0">
                  <a:moveTo>
                    <a:pt x="1632" y="1"/>
                  </a:moveTo>
                  <a:cubicBezTo>
                    <a:pt x="1523" y="1"/>
                    <a:pt x="1407" y="57"/>
                    <a:pt x="1355" y="135"/>
                  </a:cubicBezTo>
                  <a:lnTo>
                    <a:pt x="158" y="1301"/>
                  </a:lnTo>
                  <a:cubicBezTo>
                    <a:pt x="95" y="1395"/>
                    <a:pt x="0" y="1553"/>
                    <a:pt x="32" y="1710"/>
                  </a:cubicBezTo>
                  <a:cubicBezTo>
                    <a:pt x="126" y="1773"/>
                    <a:pt x="189" y="1899"/>
                    <a:pt x="315" y="1931"/>
                  </a:cubicBezTo>
                  <a:lnTo>
                    <a:pt x="4317" y="3569"/>
                  </a:lnTo>
                  <a:lnTo>
                    <a:pt x="6995" y="891"/>
                  </a:lnTo>
                  <a:lnTo>
                    <a:pt x="1702" y="9"/>
                  </a:lnTo>
                  <a:cubicBezTo>
                    <a:pt x="1679" y="4"/>
                    <a:pt x="1656" y="1"/>
                    <a:pt x="16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89"/>
            <p:cNvSpPr/>
            <p:nvPr/>
          </p:nvSpPr>
          <p:spPr>
            <a:xfrm>
              <a:off x="-60795650" y="3513975"/>
              <a:ext cx="89000" cy="173300"/>
            </a:xfrm>
            <a:custGeom>
              <a:avLst/>
              <a:gdLst/>
              <a:ahLst/>
              <a:cxnLst/>
              <a:rect l="l" t="t" r="r" b="b"/>
              <a:pathLst>
                <a:path w="3560" h="6932" extrusionOk="0">
                  <a:moveTo>
                    <a:pt x="2678" y="0"/>
                  </a:moveTo>
                  <a:lnTo>
                    <a:pt x="0" y="2678"/>
                  </a:lnTo>
                  <a:lnTo>
                    <a:pt x="1607" y="6679"/>
                  </a:lnTo>
                  <a:cubicBezTo>
                    <a:pt x="1638" y="6805"/>
                    <a:pt x="1764" y="6931"/>
                    <a:pt x="1922" y="6931"/>
                  </a:cubicBezTo>
                  <a:lnTo>
                    <a:pt x="1985" y="6931"/>
                  </a:lnTo>
                  <a:cubicBezTo>
                    <a:pt x="2111" y="6931"/>
                    <a:pt x="2206" y="6900"/>
                    <a:pt x="2269" y="6805"/>
                  </a:cubicBezTo>
                  <a:lnTo>
                    <a:pt x="3466" y="5640"/>
                  </a:lnTo>
                  <a:cubicBezTo>
                    <a:pt x="3529" y="5545"/>
                    <a:pt x="3560" y="5388"/>
                    <a:pt x="3560" y="5262"/>
                  </a:cubicBezTo>
                  <a:lnTo>
                    <a:pt x="267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3" name="Google Shape;893;p89"/>
          <p:cNvGrpSpPr/>
          <p:nvPr/>
        </p:nvGrpSpPr>
        <p:grpSpPr>
          <a:xfrm>
            <a:off x="6909320" y="2115586"/>
            <a:ext cx="437214" cy="357006"/>
            <a:chOff x="3860400" y="3254050"/>
            <a:chExt cx="296175" cy="241825"/>
          </a:xfrm>
        </p:grpSpPr>
        <p:sp>
          <p:nvSpPr>
            <p:cNvPr id="894" name="Google Shape;894;p89"/>
            <p:cNvSpPr/>
            <p:nvPr/>
          </p:nvSpPr>
          <p:spPr>
            <a:xfrm>
              <a:off x="4112425" y="3358025"/>
              <a:ext cx="44150" cy="18125"/>
            </a:xfrm>
            <a:custGeom>
              <a:avLst/>
              <a:gdLst/>
              <a:ahLst/>
              <a:cxnLst/>
              <a:rect l="l" t="t" r="r" b="b"/>
              <a:pathLst>
                <a:path w="1766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1419" y="725"/>
                  </a:lnTo>
                  <a:cubicBezTo>
                    <a:pt x="1608" y="725"/>
                    <a:pt x="1765" y="567"/>
                    <a:pt x="1765" y="378"/>
                  </a:cubicBezTo>
                  <a:cubicBezTo>
                    <a:pt x="1734" y="158"/>
                    <a:pt x="1608" y="0"/>
                    <a:pt x="14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89"/>
            <p:cNvSpPr/>
            <p:nvPr/>
          </p:nvSpPr>
          <p:spPr>
            <a:xfrm>
              <a:off x="4102200" y="3393475"/>
              <a:ext cx="37050" cy="33875"/>
            </a:xfrm>
            <a:custGeom>
              <a:avLst/>
              <a:gdLst/>
              <a:ahLst/>
              <a:cxnLst/>
              <a:rect l="l" t="t" r="r" b="b"/>
              <a:pathLst>
                <a:path w="1482" h="1355" extrusionOk="0">
                  <a:moveTo>
                    <a:pt x="394" y="0"/>
                  </a:moveTo>
                  <a:cubicBezTo>
                    <a:pt x="308" y="0"/>
                    <a:pt x="221" y="32"/>
                    <a:pt x="158" y="95"/>
                  </a:cubicBezTo>
                  <a:cubicBezTo>
                    <a:pt x="0" y="221"/>
                    <a:pt x="0" y="410"/>
                    <a:pt x="158" y="567"/>
                  </a:cubicBezTo>
                  <a:lnTo>
                    <a:pt x="882" y="1260"/>
                  </a:lnTo>
                  <a:cubicBezTo>
                    <a:pt x="945" y="1323"/>
                    <a:pt x="1032" y="1355"/>
                    <a:pt x="1119" y="1355"/>
                  </a:cubicBezTo>
                  <a:cubicBezTo>
                    <a:pt x="1205" y="1355"/>
                    <a:pt x="1292" y="1323"/>
                    <a:pt x="1355" y="1260"/>
                  </a:cubicBezTo>
                  <a:cubicBezTo>
                    <a:pt x="1481" y="1134"/>
                    <a:pt x="1481" y="914"/>
                    <a:pt x="1355" y="788"/>
                  </a:cubicBezTo>
                  <a:lnTo>
                    <a:pt x="630" y="95"/>
                  </a:lnTo>
                  <a:cubicBezTo>
                    <a:pt x="567" y="32"/>
                    <a:pt x="481" y="0"/>
                    <a:pt x="3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89"/>
            <p:cNvSpPr/>
            <p:nvPr/>
          </p:nvSpPr>
          <p:spPr>
            <a:xfrm>
              <a:off x="4103775" y="3306025"/>
              <a:ext cx="35475" cy="34500"/>
            </a:xfrm>
            <a:custGeom>
              <a:avLst/>
              <a:gdLst/>
              <a:ahLst/>
              <a:cxnLst/>
              <a:rect l="l" t="t" r="r" b="b"/>
              <a:pathLst>
                <a:path w="1419" h="1380" extrusionOk="0">
                  <a:moveTo>
                    <a:pt x="1056" y="1"/>
                  </a:moveTo>
                  <a:cubicBezTo>
                    <a:pt x="969" y="1"/>
                    <a:pt x="882" y="32"/>
                    <a:pt x="819" y="96"/>
                  </a:cubicBezTo>
                  <a:lnTo>
                    <a:pt x="95" y="789"/>
                  </a:lnTo>
                  <a:cubicBezTo>
                    <a:pt x="0" y="915"/>
                    <a:pt x="0" y="1135"/>
                    <a:pt x="95" y="1261"/>
                  </a:cubicBezTo>
                  <a:cubicBezTo>
                    <a:pt x="158" y="1340"/>
                    <a:pt x="252" y="1379"/>
                    <a:pt x="343" y="1379"/>
                  </a:cubicBezTo>
                  <a:cubicBezTo>
                    <a:pt x="434" y="1379"/>
                    <a:pt x="520" y="1340"/>
                    <a:pt x="567" y="1261"/>
                  </a:cubicBezTo>
                  <a:lnTo>
                    <a:pt x="1292" y="568"/>
                  </a:lnTo>
                  <a:cubicBezTo>
                    <a:pt x="1418" y="442"/>
                    <a:pt x="1418" y="190"/>
                    <a:pt x="1292" y="96"/>
                  </a:cubicBezTo>
                  <a:cubicBezTo>
                    <a:pt x="1229" y="32"/>
                    <a:pt x="1142" y="1"/>
                    <a:pt x="10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89"/>
            <p:cNvSpPr/>
            <p:nvPr/>
          </p:nvSpPr>
          <p:spPr>
            <a:xfrm>
              <a:off x="3860400" y="3306025"/>
              <a:ext cx="105550" cy="104800"/>
            </a:xfrm>
            <a:custGeom>
              <a:avLst/>
              <a:gdLst/>
              <a:ahLst/>
              <a:cxnLst/>
              <a:rect l="l" t="t" r="r" b="b"/>
              <a:pathLst>
                <a:path w="4222" h="4192" extrusionOk="0">
                  <a:moveTo>
                    <a:pt x="2489" y="1"/>
                  </a:moveTo>
                  <a:cubicBezTo>
                    <a:pt x="2048" y="1"/>
                    <a:pt x="1639" y="285"/>
                    <a:pt x="1481" y="726"/>
                  </a:cubicBezTo>
                  <a:lnTo>
                    <a:pt x="1418" y="726"/>
                  </a:lnTo>
                  <a:cubicBezTo>
                    <a:pt x="662" y="726"/>
                    <a:pt x="0" y="1356"/>
                    <a:pt x="0" y="2080"/>
                  </a:cubicBezTo>
                  <a:cubicBezTo>
                    <a:pt x="0" y="2836"/>
                    <a:pt x="630" y="3467"/>
                    <a:pt x="1418" y="3467"/>
                  </a:cubicBezTo>
                  <a:lnTo>
                    <a:pt x="1481" y="3467"/>
                  </a:lnTo>
                  <a:cubicBezTo>
                    <a:pt x="1639" y="3845"/>
                    <a:pt x="2017" y="4191"/>
                    <a:pt x="2489" y="4191"/>
                  </a:cubicBezTo>
                  <a:lnTo>
                    <a:pt x="4222" y="4191"/>
                  </a:lnTo>
                  <a:lnTo>
                    <a:pt x="422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89"/>
            <p:cNvSpPr/>
            <p:nvPr/>
          </p:nvSpPr>
          <p:spPr>
            <a:xfrm>
              <a:off x="4050225" y="3254050"/>
              <a:ext cx="35450" cy="208750"/>
            </a:xfrm>
            <a:custGeom>
              <a:avLst/>
              <a:gdLst/>
              <a:ahLst/>
              <a:cxnLst/>
              <a:rect l="l" t="t" r="r" b="b"/>
              <a:pathLst>
                <a:path w="1418" h="8350" extrusionOk="0">
                  <a:moveTo>
                    <a:pt x="725" y="1"/>
                  </a:moveTo>
                  <a:cubicBezTo>
                    <a:pt x="315" y="1"/>
                    <a:pt x="0" y="316"/>
                    <a:pt x="0" y="694"/>
                  </a:cubicBezTo>
                  <a:lnTo>
                    <a:pt x="0" y="7625"/>
                  </a:lnTo>
                  <a:cubicBezTo>
                    <a:pt x="0" y="8034"/>
                    <a:pt x="315" y="8349"/>
                    <a:pt x="725" y="8349"/>
                  </a:cubicBezTo>
                  <a:cubicBezTo>
                    <a:pt x="1134" y="8286"/>
                    <a:pt x="1418" y="8003"/>
                    <a:pt x="1418" y="7625"/>
                  </a:cubicBezTo>
                  <a:lnTo>
                    <a:pt x="1418" y="694"/>
                  </a:lnTo>
                  <a:cubicBezTo>
                    <a:pt x="1418" y="316"/>
                    <a:pt x="1103" y="1"/>
                    <a:pt x="72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89"/>
            <p:cNvSpPr/>
            <p:nvPr/>
          </p:nvSpPr>
          <p:spPr>
            <a:xfrm>
              <a:off x="3912375" y="3426550"/>
              <a:ext cx="51225" cy="69325"/>
            </a:xfrm>
            <a:custGeom>
              <a:avLst/>
              <a:gdLst/>
              <a:ahLst/>
              <a:cxnLst/>
              <a:rect l="l" t="t" r="r" b="b"/>
              <a:pathLst>
                <a:path w="2049" h="2773" extrusionOk="0">
                  <a:moveTo>
                    <a:pt x="1" y="0"/>
                  </a:moveTo>
                  <a:lnTo>
                    <a:pt x="1" y="1764"/>
                  </a:lnTo>
                  <a:cubicBezTo>
                    <a:pt x="1" y="2363"/>
                    <a:pt x="473" y="2773"/>
                    <a:pt x="1040" y="2773"/>
                  </a:cubicBezTo>
                  <a:cubicBezTo>
                    <a:pt x="1607" y="2773"/>
                    <a:pt x="2048" y="2300"/>
                    <a:pt x="2048" y="1764"/>
                  </a:cubicBezTo>
                  <a:lnTo>
                    <a:pt x="2048" y="32"/>
                  </a:lnTo>
                  <a:lnTo>
                    <a:pt x="316" y="32"/>
                  </a:lnTo>
                  <a:cubicBezTo>
                    <a:pt x="253" y="32"/>
                    <a:pt x="127" y="32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89"/>
            <p:cNvSpPr/>
            <p:nvPr/>
          </p:nvSpPr>
          <p:spPr>
            <a:xfrm>
              <a:off x="3982475" y="3275325"/>
              <a:ext cx="52000" cy="163850"/>
            </a:xfrm>
            <a:custGeom>
              <a:avLst/>
              <a:gdLst/>
              <a:ahLst/>
              <a:cxnLst/>
              <a:rect l="l" t="t" r="r" b="b"/>
              <a:pathLst>
                <a:path w="2080" h="6554" extrusionOk="0">
                  <a:moveTo>
                    <a:pt x="2080" y="0"/>
                  </a:moveTo>
                  <a:lnTo>
                    <a:pt x="1765" y="315"/>
                  </a:lnTo>
                  <a:cubicBezTo>
                    <a:pt x="1292" y="788"/>
                    <a:pt x="662" y="1071"/>
                    <a:pt x="1" y="1166"/>
                  </a:cubicBezTo>
                  <a:lnTo>
                    <a:pt x="1" y="5419"/>
                  </a:lnTo>
                  <a:cubicBezTo>
                    <a:pt x="662" y="5482"/>
                    <a:pt x="1292" y="5766"/>
                    <a:pt x="1765" y="6238"/>
                  </a:cubicBezTo>
                  <a:lnTo>
                    <a:pt x="2080" y="6553"/>
                  </a:lnTo>
                  <a:lnTo>
                    <a:pt x="208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62"/>
          <p:cNvSpPr txBox="1">
            <a:spLocks noGrp="1"/>
          </p:cNvSpPr>
          <p:nvPr>
            <p:ph type="title"/>
          </p:nvPr>
        </p:nvSpPr>
        <p:spPr>
          <a:xfrm>
            <a:off x="720000" y="1677218"/>
            <a:ext cx="2336400" cy="4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512" name="Google Shape;512;p62"/>
          <p:cNvSpPr txBox="1">
            <a:spLocks noGrp="1"/>
          </p:cNvSpPr>
          <p:nvPr>
            <p:ph type="subTitle" idx="1"/>
          </p:nvPr>
        </p:nvSpPr>
        <p:spPr>
          <a:xfrm>
            <a:off x="720000" y="2081199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Describe the topic of the section here</a:t>
            </a:r>
            <a:endParaRPr/>
          </a:p>
        </p:txBody>
      </p:sp>
      <p:sp>
        <p:nvSpPr>
          <p:cNvPr id="513" name="Google Shape;513;p62"/>
          <p:cNvSpPr txBox="1">
            <a:spLocks noGrp="1"/>
          </p:cNvSpPr>
          <p:nvPr>
            <p:ph type="subTitle" idx="8"/>
          </p:nvPr>
        </p:nvSpPr>
        <p:spPr>
          <a:xfrm>
            <a:off x="6087600" y="2081208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Describe the topic of the section here</a:t>
            </a:r>
            <a:endParaRPr/>
          </a:p>
        </p:txBody>
      </p:sp>
      <p:sp>
        <p:nvSpPr>
          <p:cNvPr id="514" name="Google Shape;514;p62"/>
          <p:cNvSpPr txBox="1">
            <a:spLocks noGrp="1"/>
          </p:cNvSpPr>
          <p:nvPr>
            <p:ph type="title" idx="4"/>
          </p:nvPr>
        </p:nvSpPr>
        <p:spPr>
          <a:xfrm>
            <a:off x="4166400" y="1095325"/>
            <a:ext cx="8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515" name="Google Shape;515;p62"/>
          <p:cNvSpPr txBox="1">
            <a:spLocks noGrp="1"/>
          </p:cNvSpPr>
          <p:nvPr>
            <p:ph type="title" idx="13"/>
          </p:nvPr>
        </p:nvSpPr>
        <p:spPr>
          <a:xfrm>
            <a:off x="1482600" y="2714087"/>
            <a:ext cx="8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516" name="Google Shape;516;p62"/>
          <p:cNvSpPr txBox="1">
            <a:spLocks noGrp="1"/>
          </p:cNvSpPr>
          <p:nvPr>
            <p:ph type="title" idx="2"/>
          </p:nvPr>
        </p:nvSpPr>
        <p:spPr>
          <a:xfrm>
            <a:off x="1482600" y="1095325"/>
            <a:ext cx="8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517" name="Google Shape;517;p62"/>
          <p:cNvSpPr txBox="1">
            <a:spLocks noGrp="1"/>
          </p:cNvSpPr>
          <p:nvPr>
            <p:ph type="title" idx="3"/>
          </p:nvPr>
        </p:nvSpPr>
        <p:spPr>
          <a:xfrm>
            <a:off x="3403800" y="1677218"/>
            <a:ext cx="2336400" cy="4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Company</a:t>
            </a:r>
            <a:endParaRPr/>
          </a:p>
        </p:txBody>
      </p:sp>
      <p:sp>
        <p:nvSpPr>
          <p:cNvPr id="518" name="Google Shape;518;p62"/>
          <p:cNvSpPr txBox="1">
            <a:spLocks noGrp="1"/>
          </p:cNvSpPr>
          <p:nvPr>
            <p:ph type="subTitle" idx="5"/>
          </p:nvPr>
        </p:nvSpPr>
        <p:spPr>
          <a:xfrm>
            <a:off x="3403800" y="2081208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Describe the topic of the section here</a:t>
            </a:r>
            <a:endParaRPr/>
          </a:p>
        </p:txBody>
      </p:sp>
      <p:sp>
        <p:nvSpPr>
          <p:cNvPr id="519" name="Google Shape;519;p62"/>
          <p:cNvSpPr txBox="1">
            <a:spLocks noGrp="1"/>
          </p:cNvSpPr>
          <p:nvPr>
            <p:ph type="title" idx="6"/>
          </p:nvPr>
        </p:nvSpPr>
        <p:spPr>
          <a:xfrm>
            <a:off x="6087600" y="1677218"/>
            <a:ext cx="2336400" cy="4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Analysis</a:t>
            </a:r>
            <a:endParaRPr/>
          </a:p>
        </p:txBody>
      </p:sp>
      <p:sp>
        <p:nvSpPr>
          <p:cNvPr id="520" name="Google Shape;520;p62"/>
          <p:cNvSpPr txBox="1">
            <a:spLocks noGrp="1"/>
          </p:cNvSpPr>
          <p:nvPr>
            <p:ph type="title" idx="7"/>
          </p:nvPr>
        </p:nvSpPr>
        <p:spPr>
          <a:xfrm>
            <a:off x="6850200" y="1095325"/>
            <a:ext cx="8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521" name="Google Shape;521;p62"/>
          <p:cNvSpPr txBox="1">
            <a:spLocks noGrp="1"/>
          </p:cNvSpPr>
          <p:nvPr>
            <p:ph type="title" idx="9"/>
          </p:nvPr>
        </p:nvSpPr>
        <p:spPr>
          <a:xfrm>
            <a:off x="720000" y="3313579"/>
            <a:ext cx="2336400" cy="4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522" name="Google Shape;522;p62"/>
          <p:cNvSpPr txBox="1">
            <a:spLocks noGrp="1"/>
          </p:cNvSpPr>
          <p:nvPr>
            <p:ph type="subTitle" idx="14"/>
          </p:nvPr>
        </p:nvSpPr>
        <p:spPr>
          <a:xfrm>
            <a:off x="720000" y="3705863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Describe the topic of the section here</a:t>
            </a:r>
            <a:endParaRPr/>
          </a:p>
        </p:txBody>
      </p:sp>
      <p:sp>
        <p:nvSpPr>
          <p:cNvPr id="523" name="Google Shape;523;p62"/>
          <p:cNvSpPr txBox="1">
            <a:spLocks noGrp="1"/>
          </p:cNvSpPr>
          <p:nvPr>
            <p:ph type="title" idx="15"/>
          </p:nvPr>
        </p:nvSpPr>
        <p:spPr>
          <a:xfrm>
            <a:off x="3403800" y="3313579"/>
            <a:ext cx="2336400" cy="4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Business views</a:t>
            </a:r>
            <a:endParaRPr/>
          </a:p>
        </p:txBody>
      </p:sp>
      <p:sp>
        <p:nvSpPr>
          <p:cNvPr id="524" name="Google Shape;524;p62"/>
          <p:cNvSpPr txBox="1">
            <a:spLocks noGrp="1"/>
          </p:cNvSpPr>
          <p:nvPr>
            <p:ph type="title" idx="16"/>
          </p:nvPr>
        </p:nvSpPr>
        <p:spPr>
          <a:xfrm>
            <a:off x="4166400" y="2714087"/>
            <a:ext cx="8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525" name="Google Shape;525;p62"/>
          <p:cNvSpPr txBox="1">
            <a:spLocks noGrp="1"/>
          </p:cNvSpPr>
          <p:nvPr>
            <p:ph type="subTitle" idx="17"/>
          </p:nvPr>
        </p:nvSpPr>
        <p:spPr>
          <a:xfrm>
            <a:off x="3403800" y="3705863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Describe the topic of the section here</a:t>
            </a:r>
            <a:endParaRPr/>
          </a:p>
        </p:txBody>
      </p:sp>
      <p:sp>
        <p:nvSpPr>
          <p:cNvPr id="526" name="Google Shape;526;p62"/>
          <p:cNvSpPr txBox="1">
            <a:spLocks noGrp="1"/>
          </p:cNvSpPr>
          <p:nvPr>
            <p:ph type="title" idx="18"/>
          </p:nvPr>
        </p:nvSpPr>
        <p:spPr>
          <a:xfrm>
            <a:off x="6087600" y="3313579"/>
            <a:ext cx="2336400" cy="4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Financial plan</a:t>
            </a:r>
            <a:endParaRPr/>
          </a:p>
        </p:txBody>
      </p:sp>
      <p:sp>
        <p:nvSpPr>
          <p:cNvPr id="527" name="Google Shape;527;p62"/>
          <p:cNvSpPr txBox="1">
            <a:spLocks noGrp="1"/>
          </p:cNvSpPr>
          <p:nvPr>
            <p:ph type="title" idx="19"/>
          </p:nvPr>
        </p:nvSpPr>
        <p:spPr>
          <a:xfrm>
            <a:off x="6850200" y="2714087"/>
            <a:ext cx="8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528" name="Google Shape;528;p62"/>
          <p:cNvSpPr txBox="1">
            <a:spLocks noGrp="1"/>
          </p:cNvSpPr>
          <p:nvPr>
            <p:ph type="subTitle" idx="20"/>
          </p:nvPr>
        </p:nvSpPr>
        <p:spPr>
          <a:xfrm>
            <a:off x="6087600" y="3705863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Describe the topic of the section here</a:t>
            </a:r>
            <a:endParaRPr/>
          </a:p>
        </p:txBody>
      </p:sp>
      <p:sp>
        <p:nvSpPr>
          <p:cNvPr id="529" name="Google Shape;529;p62"/>
          <p:cNvSpPr txBox="1">
            <a:spLocks noGrp="1"/>
          </p:cNvSpPr>
          <p:nvPr>
            <p:ph type="title" idx="21"/>
          </p:nvPr>
        </p:nvSpPr>
        <p:spPr>
          <a:xfrm>
            <a:off x="2332400" y="445025"/>
            <a:ext cx="4479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5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/>
                                        <p:tgtEl>
                                          <p:spTgt spid="5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/>
                                        <p:tgtEl>
                                          <p:spTgt spid="5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/>
                                        <p:tgtEl>
                                          <p:spTgt spid="5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/>
                                        <p:tgtEl>
                                          <p:spTgt spid="5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000"/>
                                        <p:tgtEl>
                                          <p:spTgt spid="5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1000"/>
                                        <p:tgtEl>
                                          <p:spTgt spid="5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/>
                                        <p:tgtEl>
                                          <p:spTgt spid="5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1000"/>
                                        <p:tgtEl>
                                          <p:spTgt spid="5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1000"/>
                                        <p:tgtEl>
                                          <p:spTgt spid="5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1000"/>
                                        <p:tgtEl>
                                          <p:spTgt spid="5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1000"/>
                                        <p:tgtEl>
                                          <p:spTgt spid="5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1000"/>
                                        <p:tgtEl>
                                          <p:spTgt spid="5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1000"/>
                                        <p:tgtEl>
                                          <p:spTgt spid="5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1000"/>
                                        <p:tgtEl>
                                          <p:spTgt spid="5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1000"/>
                                        <p:tgtEl>
                                          <p:spTgt spid="5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1000"/>
                                        <p:tgtEl>
                                          <p:spTgt spid="5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1000"/>
                                        <p:tgtEl>
                                          <p:spTgt spid="5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90"/>
          <p:cNvSpPr txBox="1">
            <a:spLocks noGrp="1"/>
          </p:cNvSpPr>
          <p:nvPr>
            <p:ph type="subTitle" idx="1"/>
          </p:nvPr>
        </p:nvSpPr>
        <p:spPr>
          <a:xfrm>
            <a:off x="3509000" y="1693851"/>
            <a:ext cx="2126100" cy="4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</a:t>
            </a:r>
            <a:endParaRPr/>
          </a:p>
        </p:txBody>
      </p:sp>
      <p:sp>
        <p:nvSpPr>
          <p:cNvPr id="906" name="Google Shape;906;p90"/>
          <p:cNvSpPr txBox="1">
            <a:spLocks noGrp="1"/>
          </p:cNvSpPr>
          <p:nvPr>
            <p:ph type="subTitle" idx="2"/>
          </p:nvPr>
        </p:nvSpPr>
        <p:spPr>
          <a:xfrm>
            <a:off x="3509000" y="2110049"/>
            <a:ext cx="2126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It’s a planet with very high temperatures</a:t>
            </a:r>
            <a:endParaRPr/>
          </a:p>
        </p:txBody>
      </p:sp>
      <p:sp>
        <p:nvSpPr>
          <p:cNvPr id="907" name="Google Shape;907;p90"/>
          <p:cNvSpPr txBox="1">
            <a:spLocks noGrp="1"/>
          </p:cNvSpPr>
          <p:nvPr>
            <p:ph type="subTitle" idx="3"/>
          </p:nvPr>
        </p:nvSpPr>
        <p:spPr>
          <a:xfrm>
            <a:off x="953025" y="1693851"/>
            <a:ext cx="2126100" cy="4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</a:t>
            </a:r>
            <a:endParaRPr/>
          </a:p>
        </p:txBody>
      </p:sp>
      <p:sp>
        <p:nvSpPr>
          <p:cNvPr id="908" name="Google Shape;908;p90"/>
          <p:cNvSpPr txBox="1">
            <a:spLocks noGrp="1"/>
          </p:cNvSpPr>
          <p:nvPr>
            <p:ph type="subTitle" idx="4"/>
          </p:nvPr>
        </p:nvSpPr>
        <p:spPr>
          <a:xfrm>
            <a:off x="953125" y="2110049"/>
            <a:ext cx="2126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It’s the closest planet to the Sun</a:t>
            </a:r>
            <a:endParaRPr/>
          </a:p>
        </p:txBody>
      </p:sp>
      <p:sp>
        <p:nvSpPr>
          <p:cNvPr id="909" name="Google Shape;909;p90"/>
          <p:cNvSpPr txBox="1">
            <a:spLocks noGrp="1"/>
          </p:cNvSpPr>
          <p:nvPr>
            <p:ph type="subTitle" idx="5"/>
          </p:nvPr>
        </p:nvSpPr>
        <p:spPr>
          <a:xfrm>
            <a:off x="6064875" y="1693851"/>
            <a:ext cx="2126100" cy="4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Mars</a:t>
            </a:r>
            <a:endParaRPr/>
          </a:p>
        </p:txBody>
      </p:sp>
      <p:sp>
        <p:nvSpPr>
          <p:cNvPr id="910" name="Google Shape;910;p90"/>
          <p:cNvSpPr txBox="1">
            <a:spLocks noGrp="1"/>
          </p:cNvSpPr>
          <p:nvPr>
            <p:ph type="subTitle" idx="6"/>
          </p:nvPr>
        </p:nvSpPr>
        <p:spPr>
          <a:xfrm>
            <a:off x="6064875" y="2110049"/>
            <a:ext cx="2126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Mars is actually a very cold place</a:t>
            </a:r>
            <a:endParaRPr/>
          </a:p>
        </p:txBody>
      </p:sp>
      <p:sp>
        <p:nvSpPr>
          <p:cNvPr id="911" name="Google Shape;911;p90"/>
          <p:cNvSpPr txBox="1">
            <a:spLocks noGrp="1"/>
          </p:cNvSpPr>
          <p:nvPr>
            <p:ph type="title"/>
          </p:nvPr>
        </p:nvSpPr>
        <p:spPr>
          <a:xfrm>
            <a:off x="1244250" y="445025"/>
            <a:ext cx="665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use six columns</a:t>
            </a:r>
            <a:endParaRPr/>
          </a:p>
        </p:txBody>
      </p:sp>
      <p:sp>
        <p:nvSpPr>
          <p:cNvPr id="912" name="Google Shape;912;p90"/>
          <p:cNvSpPr txBox="1">
            <a:spLocks noGrp="1"/>
          </p:cNvSpPr>
          <p:nvPr>
            <p:ph type="subTitle" idx="7"/>
          </p:nvPr>
        </p:nvSpPr>
        <p:spPr>
          <a:xfrm>
            <a:off x="3509000" y="3398751"/>
            <a:ext cx="2126100" cy="4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Saturn</a:t>
            </a:r>
            <a:endParaRPr/>
          </a:p>
        </p:txBody>
      </p:sp>
      <p:sp>
        <p:nvSpPr>
          <p:cNvPr id="913" name="Google Shape;913;p90"/>
          <p:cNvSpPr txBox="1">
            <a:spLocks noGrp="1"/>
          </p:cNvSpPr>
          <p:nvPr>
            <p:ph type="subTitle" idx="8"/>
          </p:nvPr>
        </p:nvSpPr>
        <p:spPr>
          <a:xfrm>
            <a:off x="3509025" y="3814949"/>
            <a:ext cx="2126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It’s composed of hydrogen and helium</a:t>
            </a:r>
            <a:endParaRPr/>
          </a:p>
        </p:txBody>
      </p:sp>
      <p:sp>
        <p:nvSpPr>
          <p:cNvPr id="914" name="Google Shape;914;p90"/>
          <p:cNvSpPr txBox="1">
            <a:spLocks noGrp="1"/>
          </p:cNvSpPr>
          <p:nvPr>
            <p:ph type="subTitle" idx="9"/>
          </p:nvPr>
        </p:nvSpPr>
        <p:spPr>
          <a:xfrm>
            <a:off x="953025" y="3398751"/>
            <a:ext cx="2126100" cy="4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</a:t>
            </a:r>
            <a:endParaRPr/>
          </a:p>
        </p:txBody>
      </p:sp>
      <p:sp>
        <p:nvSpPr>
          <p:cNvPr id="915" name="Google Shape;915;p90"/>
          <p:cNvSpPr txBox="1">
            <a:spLocks noGrp="1"/>
          </p:cNvSpPr>
          <p:nvPr>
            <p:ph type="subTitle" idx="13"/>
          </p:nvPr>
        </p:nvSpPr>
        <p:spPr>
          <a:xfrm>
            <a:off x="953125" y="3814949"/>
            <a:ext cx="2126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 is the biggest planet of them all</a:t>
            </a:r>
            <a:endParaRPr/>
          </a:p>
        </p:txBody>
      </p:sp>
      <p:sp>
        <p:nvSpPr>
          <p:cNvPr id="916" name="Google Shape;916;p90"/>
          <p:cNvSpPr txBox="1">
            <a:spLocks noGrp="1"/>
          </p:cNvSpPr>
          <p:nvPr>
            <p:ph type="subTitle" idx="14"/>
          </p:nvPr>
        </p:nvSpPr>
        <p:spPr>
          <a:xfrm>
            <a:off x="6064875" y="3398751"/>
            <a:ext cx="2126100" cy="4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Neptune</a:t>
            </a:r>
            <a:endParaRPr/>
          </a:p>
        </p:txBody>
      </p:sp>
      <p:sp>
        <p:nvSpPr>
          <p:cNvPr id="917" name="Google Shape;917;p90"/>
          <p:cNvSpPr txBox="1">
            <a:spLocks noGrp="1"/>
          </p:cNvSpPr>
          <p:nvPr>
            <p:ph type="subTitle" idx="15"/>
          </p:nvPr>
        </p:nvSpPr>
        <p:spPr>
          <a:xfrm>
            <a:off x="6064875" y="3814949"/>
            <a:ext cx="2126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It’s the farthest planet from the Sun</a:t>
            </a:r>
            <a:endParaRPr/>
          </a:p>
        </p:txBody>
      </p:sp>
      <p:grpSp>
        <p:nvGrpSpPr>
          <p:cNvPr id="918" name="Google Shape;918;p90"/>
          <p:cNvGrpSpPr/>
          <p:nvPr/>
        </p:nvGrpSpPr>
        <p:grpSpPr>
          <a:xfrm>
            <a:off x="1832439" y="1299969"/>
            <a:ext cx="367261" cy="366364"/>
            <a:chOff x="-64410850" y="4094450"/>
            <a:chExt cx="317425" cy="316650"/>
          </a:xfrm>
        </p:grpSpPr>
        <p:sp>
          <p:nvSpPr>
            <p:cNvPr id="919" name="Google Shape;919;p90"/>
            <p:cNvSpPr/>
            <p:nvPr/>
          </p:nvSpPr>
          <p:spPr>
            <a:xfrm>
              <a:off x="-64410850" y="4348850"/>
              <a:ext cx="317425" cy="62250"/>
            </a:xfrm>
            <a:custGeom>
              <a:avLst/>
              <a:gdLst/>
              <a:ahLst/>
              <a:cxnLst/>
              <a:rect l="l" t="t" r="r" b="b"/>
              <a:pathLst>
                <a:path w="12697" h="2490" extrusionOk="0">
                  <a:moveTo>
                    <a:pt x="3403" y="0"/>
                  </a:moveTo>
                  <a:cubicBezTo>
                    <a:pt x="2741" y="0"/>
                    <a:pt x="2206" y="536"/>
                    <a:pt x="2206" y="1229"/>
                  </a:cubicBezTo>
                  <a:lnTo>
                    <a:pt x="2206" y="1639"/>
                  </a:lnTo>
                  <a:lnTo>
                    <a:pt x="410" y="1639"/>
                  </a:lnTo>
                  <a:cubicBezTo>
                    <a:pt x="189" y="1639"/>
                    <a:pt x="0" y="1859"/>
                    <a:pt x="0" y="2048"/>
                  </a:cubicBezTo>
                  <a:cubicBezTo>
                    <a:pt x="0" y="2269"/>
                    <a:pt x="189" y="2489"/>
                    <a:pt x="410" y="2489"/>
                  </a:cubicBezTo>
                  <a:lnTo>
                    <a:pt x="12287" y="2489"/>
                  </a:lnTo>
                  <a:cubicBezTo>
                    <a:pt x="12508" y="2489"/>
                    <a:pt x="12697" y="2269"/>
                    <a:pt x="12697" y="2048"/>
                  </a:cubicBezTo>
                  <a:cubicBezTo>
                    <a:pt x="12634" y="1859"/>
                    <a:pt x="12445" y="1639"/>
                    <a:pt x="12193" y="1639"/>
                  </a:cubicBezTo>
                  <a:lnTo>
                    <a:pt x="10429" y="1639"/>
                  </a:lnTo>
                  <a:lnTo>
                    <a:pt x="10429" y="1229"/>
                  </a:lnTo>
                  <a:cubicBezTo>
                    <a:pt x="10429" y="536"/>
                    <a:pt x="9861" y="0"/>
                    <a:pt x="92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90"/>
            <p:cNvSpPr/>
            <p:nvPr/>
          </p:nvSpPr>
          <p:spPr>
            <a:xfrm>
              <a:off x="-64315550" y="4094450"/>
              <a:ext cx="122100" cy="192200"/>
            </a:xfrm>
            <a:custGeom>
              <a:avLst/>
              <a:gdLst/>
              <a:ahLst/>
              <a:cxnLst/>
              <a:rect l="l" t="t" r="r" b="b"/>
              <a:pathLst>
                <a:path w="4884" h="7688" extrusionOk="0">
                  <a:moveTo>
                    <a:pt x="2489" y="0"/>
                  </a:moveTo>
                  <a:cubicBezTo>
                    <a:pt x="2269" y="0"/>
                    <a:pt x="2080" y="189"/>
                    <a:pt x="2080" y="410"/>
                  </a:cubicBezTo>
                  <a:lnTo>
                    <a:pt x="2080" y="819"/>
                  </a:lnTo>
                  <a:lnTo>
                    <a:pt x="1639" y="819"/>
                  </a:lnTo>
                  <a:cubicBezTo>
                    <a:pt x="1418" y="819"/>
                    <a:pt x="1261" y="1040"/>
                    <a:pt x="1261" y="1229"/>
                  </a:cubicBezTo>
                  <a:cubicBezTo>
                    <a:pt x="1261" y="1450"/>
                    <a:pt x="1450" y="1670"/>
                    <a:pt x="1639" y="1670"/>
                  </a:cubicBezTo>
                  <a:lnTo>
                    <a:pt x="2080" y="1670"/>
                  </a:lnTo>
                  <a:lnTo>
                    <a:pt x="2080" y="2489"/>
                  </a:lnTo>
                  <a:lnTo>
                    <a:pt x="1481" y="2489"/>
                  </a:lnTo>
                  <a:cubicBezTo>
                    <a:pt x="820" y="2489"/>
                    <a:pt x="347" y="3151"/>
                    <a:pt x="599" y="3781"/>
                  </a:cubicBezTo>
                  <a:cubicBezTo>
                    <a:pt x="662" y="3970"/>
                    <a:pt x="694" y="4222"/>
                    <a:pt x="788" y="4411"/>
                  </a:cubicBezTo>
                  <a:lnTo>
                    <a:pt x="473" y="4411"/>
                  </a:lnTo>
                  <a:cubicBezTo>
                    <a:pt x="221" y="4411"/>
                    <a:pt x="63" y="4632"/>
                    <a:pt x="63" y="4821"/>
                  </a:cubicBezTo>
                  <a:cubicBezTo>
                    <a:pt x="0" y="5010"/>
                    <a:pt x="158" y="5199"/>
                    <a:pt x="379" y="5199"/>
                  </a:cubicBezTo>
                  <a:lnTo>
                    <a:pt x="820" y="5199"/>
                  </a:lnTo>
                  <a:cubicBezTo>
                    <a:pt x="851" y="6081"/>
                    <a:pt x="694" y="6900"/>
                    <a:pt x="316" y="7687"/>
                  </a:cubicBezTo>
                  <a:lnTo>
                    <a:pt x="4569" y="7687"/>
                  </a:lnTo>
                  <a:cubicBezTo>
                    <a:pt x="4159" y="6900"/>
                    <a:pt x="4002" y="6081"/>
                    <a:pt x="4065" y="5199"/>
                  </a:cubicBezTo>
                  <a:lnTo>
                    <a:pt x="4474" y="5199"/>
                  </a:lnTo>
                  <a:cubicBezTo>
                    <a:pt x="4726" y="5199"/>
                    <a:pt x="4884" y="5010"/>
                    <a:pt x="4884" y="4821"/>
                  </a:cubicBezTo>
                  <a:cubicBezTo>
                    <a:pt x="4884" y="4568"/>
                    <a:pt x="4695" y="4411"/>
                    <a:pt x="4474" y="4411"/>
                  </a:cubicBezTo>
                  <a:lnTo>
                    <a:pt x="4159" y="4411"/>
                  </a:lnTo>
                  <a:cubicBezTo>
                    <a:pt x="4222" y="4222"/>
                    <a:pt x="4285" y="3970"/>
                    <a:pt x="4380" y="3781"/>
                  </a:cubicBezTo>
                  <a:cubicBezTo>
                    <a:pt x="4600" y="3151"/>
                    <a:pt x="4128" y="2489"/>
                    <a:pt x="3466" y="2489"/>
                  </a:cubicBezTo>
                  <a:lnTo>
                    <a:pt x="2867" y="2489"/>
                  </a:lnTo>
                  <a:lnTo>
                    <a:pt x="2867" y="1670"/>
                  </a:lnTo>
                  <a:lnTo>
                    <a:pt x="3309" y="1670"/>
                  </a:lnTo>
                  <a:cubicBezTo>
                    <a:pt x="3561" y="1670"/>
                    <a:pt x="3687" y="1450"/>
                    <a:pt x="3687" y="1229"/>
                  </a:cubicBezTo>
                  <a:cubicBezTo>
                    <a:pt x="3687" y="977"/>
                    <a:pt x="3498" y="819"/>
                    <a:pt x="3309" y="819"/>
                  </a:cubicBezTo>
                  <a:lnTo>
                    <a:pt x="2867" y="819"/>
                  </a:lnTo>
                  <a:lnTo>
                    <a:pt x="2867" y="410"/>
                  </a:lnTo>
                  <a:cubicBezTo>
                    <a:pt x="2867" y="158"/>
                    <a:pt x="2678" y="0"/>
                    <a:pt x="24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90"/>
            <p:cNvSpPr/>
            <p:nvPr/>
          </p:nvSpPr>
          <p:spPr>
            <a:xfrm>
              <a:off x="-64335250" y="4307100"/>
              <a:ext cx="161500" cy="21300"/>
            </a:xfrm>
            <a:custGeom>
              <a:avLst/>
              <a:gdLst/>
              <a:ahLst/>
              <a:cxnLst/>
              <a:rect l="l" t="t" r="r" b="b"/>
              <a:pathLst>
                <a:path w="6460" h="852" extrusionOk="0">
                  <a:moveTo>
                    <a:pt x="1167" y="1"/>
                  </a:moveTo>
                  <a:cubicBezTo>
                    <a:pt x="631" y="1"/>
                    <a:pt x="190" y="379"/>
                    <a:pt x="1" y="851"/>
                  </a:cubicBezTo>
                  <a:lnTo>
                    <a:pt x="6459" y="851"/>
                  </a:lnTo>
                  <a:cubicBezTo>
                    <a:pt x="6302" y="379"/>
                    <a:pt x="5861" y="1"/>
                    <a:pt x="53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2" name="Google Shape;922;p90"/>
          <p:cNvGrpSpPr/>
          <p:nvPr/>
        </p:nvGrpSpPr>
        <p:grpSpPr>
          <a:xfrm>
            <a:off x="6952028" y="3047788"/>
            <a:ext cx="351786" cy="326274"/>
            <a:chOff x="-62511900" y="4129100"/>
            <a:chExt cx="304050" cy="282000"/>
          </a:xfrm>
        </p:grpSpPr>
        <p:sp>
          <p:nvSpPr>
            <p:cNvPr id="923" name="Google Shape;923;p90"/>
            <p:cNvSpPr/>
            <p:nvPr/>
          </p:nvSpPr>
          <p:spPr>
            <a:xfrm>
              <a:off x="-62414225" y="4203925"/>
              <a:ext cx="206375" cy="207175"/>
            </a:xfrm>
            <a:custGeom>
              <a:avLst/>
              <a:gdLst/>
              <a:ahLst/>
              <a:cxnLst/>
              <a:rect l="l" t="t" r="r" b="b"/>
              <a:pathLst>
                <a:path w="8255" h="8287" extrusionOk="0">
                  <a:moveTo>
                    <a:pt x="4128" y="1229"/>
                  </a:moveTo>
                  <a:cubicBezTo>
                    <a:pt x="4348" y="1229"/>
                    <a:pt x="4506" y="1418"/>
                    <a:pt x="4506" y="1670"/>
                  </a:cubicBezTo>
                  <a:lnTo>
                    <a:pt x="4506" y="1922"/>
                  </a:lnTo>
                  <a:cubicBezTo>
                    <a:pt x="4978" y="2080"/>
                    <a:pt x="5356" y="2552"/>
                    <a:pt x="5356" y="3119"/>
                  </a:cubicBezTo>
                  <a:cubicBezTo>
                    <a:pt x="5356" y="3340"/>
                    <a:pt x="5136" y="3498"/>
                    <a:pt x="4947" y="3498"/>
                  </a:cubicBezTo>
                  <a:cubicBezTo>
                    <a:pt x="4726" y="3498"/>
                    <a:pt x="4506" y="3308"/>
                    <a:pt x="4506" y="3119"/>
                  </a:cubicBezTo>
                  <a:cubicBezTo>
                    <a:pt x="4506" y="2867"/>
                    <a:pt x="4317" y="2710"/>
                    <a:pt x="4128" y="2710"/>
                  </a:cubicBezTo>
                  <a:cubicBezTo>
                    <a:pt x="3939" y="2710"/>
                    <a:pt x="3687" y="2930"/>
                    <a:pt x="3687" y="3119"/>
                  </a:cubicBezTo>
                  <a:cubicBezTo>
                    <a:pt x="3718" y="3340"/>
                    <a:pt x="4033" y="3592"/>
                    <a:pt x="4411" y="3813"/>
                  </a:cubicBezTo>
                  <a:cubicBezTo>
                    <a:pt x="4821" y="4128"/>
                    <a:pt x="5388" y="4537"/>
                    <a:pt x="5388" y="5199"/>
                  </a:cubicBezTo>
                  <a:cubicBezTo>
                    <a:pt x="5388" y="5766"/>
                    <a:pt x="5041" y="6175"/>
                    <a:pt x="4569" y="6396"/>
                  </a:cubicBezTo>
                  <a:lnTo>
                    <a:pt x="4569" y="6648"/>
                  </a:lnTo>
                  <a:cubicBezTo>
                    <a:pt x="4569" y="6900"/>
                    <a:pt x="4348" y="7089"/>
                    <a:pt x="4159" y="7089"/>
                  </a:cubicBezTo>
                  <a:cubicBezTo>
                    <a:pt x="3970" y="7089"/>
                    <a:pt x="3718" y="6900"/>
                    <a:pt x="3718" y="6648"/>
                  </a:cubicBezTo>
                  <a:lnTo>
                    <a:pt x="3718" y="6396"/>
                  </a:lnTo>
                  <a:cubicBezTo>
                    <a:pt x="3245" y="6238"/>
                    <a:pt x="2899" y="5766"/>
                    <a:pt x="2899" y="5199"/>
                  </a:cubicBezTo>
                  <a:cubicBezTo>
                    <a:pt x="2899" y="4978"/>
                    <a:pt x="3088" y="4821"/>
                    <a:pt x="3308" y="4821"/>
                  </a:cubicBezTo>
                  <a:cubicBezTo>
                    <a:pt x="3498" y="4821"/>
                    <a:pt x="3687" y="5010"/>
                    <a:pt x="3687" y="5199"/>
                  </a:cubicBezTo>
                  <a:cubicBezTo>
                    <a:pt x="3687" y="5451"/>
                    <a:pt x="3876" y="5608"/>
                    <a:pt x="4128" y="5608"/>
                  </a:cubicBezTo>
                  <a:cubicBezTo>
                    <a:pt x="4348" y="5608"/>
                    <a:pt x="4506" y="5388"/>
                    <a:pt x="4506" y="5199"/>
                  </a:cubicBezTo>
                  <a:cubicBezTo>
                    <a:pt x="4506" y="4978"/>
                    <a:pt x="4191" y="4726"/>
                    <a:pt x="3844" y="4506"/>
                  </a:cubicBezTo>
                  <a:cubicBezTo>
                    <a:pt x="3403" y="4191"/>
                    <a:pt x="2867" y="3781"/>
                    <a:pt x="2867" y="3119"/>
                  </a:cubicBezTo>
                  <a:cubicBezTo>
                    <a:pt x="2867" y="2552"/>
                    <a:pt x="3214" y="2143"/>
                    <a:pt x="3687" y="1922"/>
                  </a:cubicBezTo>
                  <a:lnTo>
                    <a:pt x="3687" y="1670"/>
                  </a:lnTo>
                  <a:cubicBezTo>
                    <a:pt x="3687" y="1418"/>
                    <a:pt x="3876" y="1229"/>
                    <a:pt x="4128" y="1229"/>
                  </a:cubicBezTo>
                  <a:close/>
                  <a:moveTo>
                    <a:pt x="4128" y="0"/>
                  </a:moveTo>
                  <a:cubicBezTo>
                    <a:pt x="1828" y="0"/>
                    <a:pt x="0" y="1859"/>
                    <a:pt x="0" y="4128"/>
                  </a:cubicBezTo>
                  <a:cubicBezTo>
                    <a:pt x="0" y="6427"/>
                    <a:pt x="1828" y="8286"/>
                    <a:pt x="4128" y="8286"/>
                  </a:cubicBezTo>
                  <a:cubicBezTo>
                    <a:pt x="6396" y="8286"/>
                    <a:pt x="8255" y="6427"/>
                    <a:pt x="8255" y="4128"/>
                  </a:cubicBezTo>
                  <a:cubicBezTo>
                    <a:pt x="8255" y="1859"/>
                    <a:pt x="6396" y="0"/>
                    <a:pt x="41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90"/>
            <p:cNvSpPr/>
            <p:nvPr/>
          </p:nvSpPr>
          <p:spPr>
            <a:xfrm>
              <a:off x="-62511100" y="4129100"/>
              <a:ext cx="159900" cy="74850"/>
            </a:xfrm>
            <a:custGeom>
              <a:avLst/>
              <a:gdLst/>
              <a:ahLst/>
              <a:cxnLst/>
              <a:rect l="l" t="t" r="r" b="b"/>
              <a:pathLst>
                <a:path w="6396" h="2994" extrusionOk="0">
                  <a:moveTo>
                    <a:pt x="3214" y="1"/>
                  </a:moveTo>
                  <a:cubicBezTo>
                    <a:pt x="1450" y="1"/>
                    <a:pt x="0" y="662"/>
                    <a:pt x="0" y="1513"/>
                  </a:cubicBezTo>
                  <a:cubicBezTo>
                    <a:pt x="0" y="2332"/>
                    <a:pt x="1450" y="2993"/>
                    <a:pt x="3214" y="2993"/>
                  </a:cubicBezTo>
                  <a:cubicBezTo>
                    <a:pt x="4947" y="2993"/>
                    <a:pt x="6396" y="2332"/>
                    <a:pt x="6396" y="1513"/>
                  </a:cubicBezTo>
                  <a:cubicBezTo>
                    <a:pt x="6396" y="662"/>
                    <a:pt x="4947" y="1"/>
                    <a:pt x="32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90"/>
            <p:cNvSpPr/>
            <p:nvPr/>
          </p:nvSpPr>
          <p:spPr>
            <a:xfrm>
              <a:off x="-62511100" y="4207075"/>
              <a:ext cx="110275" cy="59875"/>
            </a:xfrm>
            <a:custGeom>
              <a:avLst/>
              <a:gdLst/>
              <a:ahLst/>
              <a:cxnLst/>
              <a:rect l="l" t="t" r="r" b="b"/>
              <a:pathLst>
                <a:path w="4411" h="2395" extrusionOk="0">
                  <a:moveTo>
                    <a:pt x="0" y="0"/>
                  </a:moveTo>
                  <a:lnTo>
                    <a:pt x="0" y="1135"/>
                  </a:lnTo>
                  <a:cubicBezTo>
                    <a:pt x="0" y="1450"/>
                    <a:pt x="347" y="1765"/>
                    <a:pt x="882" y="2017"/>
                  </a:cubicBezTo>
                  <a:cubicBezTo>
                    <a:pt x="1355" y="2237"/>
                    <a:pt x="2332" y="2395"/>
                    <a:pt x="3151" y="2395"/>
                  </a:cubicBezTo>
                  <a:lnTo>
                    <a:pt x="3308" y="2395"/>
                  </a:lnTo>
                  <a:cubicBezTo>
                    <a:pt x="3560" y="1733"/>
                    <a:pt x="3907" y="1135"/>
                    <a:pt x="4411" y="631"/>
                  </a:cubicBezTo>
                  <a:lnTo>
                    <a:pt x="4411" y="631"/>
                  </a:lnTo>
                  <a:cubicBezTo>
                    <a:pt x="4033" y="694"/>
                    <a:pt x="3623" y="757"/>
                    <a:pt x="3182" y="757"/>
                  </a:cubicBezTo>
                  <a:cubicBezTo>
                    <a:pt x="2363" y="757"/>
                    <a:pt x="1261" y="599"/>
                    <a:pt x="567" y="316"/>
                  </a:cubicBezTo>
                  <a:cubicBezTo>
                    <a:pt x="347" y="221"/>
                    <a:pt x="158" y="127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90"/>
            <p:cNvSpPr/>
            <p:nvPr/>
          </p:nvSpPr>
          <p:spPr>
            <a:xfrm>
              <a:off x="-62511100" y="4329950"/>
              <a:ext cx="106350" cy="59875"/>
            </a:xfrm>
            <a:custGeom>
              <a:avLst/>
              <a:gdLst/>
              <a:ahLst/>
              <a:cxnLst/>
              <a:rect l="l" t="t" r="r" b="b"/>
              <a:pathLst>
                <a:path w="4254" h="2395" extrusionOk="0">
                  <a:moveTo>
                    <a:pt x="0" y="0"/>
                  </a:moveTo>
                  <a:lnTo>
                    <a:pt x="0" y="1197"/>
                  </a:lnTo>
                  <a:cubicBezTo>
                    <a:pt x="0" y="1701"/>
                    <a:pt x="1355" y="2395"/>
                    <a:pt x="3182" y="2395"/>
                  </a:cubicBezTo>
                  <a:cubicBezTo>
                    <a:pt x="3560" y="2395"/>
                    <a:pt x="3907" y="2363"/>
                    <a:pt x="4254" y="2332"/>
                  </a:cubicBezTo>
                  <a:cubicBezTo>
                    <a:pt x="3875" y="1859"/>
                    <a:pt x="3560" y="1355"/>
                    <a:pt x="3340" y="756"/>
                  </a:cubicBezTo>
                  <a:lnTo>
                    <a:pt x="3182" y="756"/>
                  </a:lnTo>
                  <a:cubicBezTo>
                    <a:pt x="2363" y="756"/>
                    <a:pt x="1261" y="599"/>
                    <a:pt x="567" y="315"/>
                  </a:cubicBezTo>
                  <a:cubicBezTo>
                    <a:pt x="347" y="252"/>
                    <a:pt x="158" y="126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90"/>
            <p:cNvSpPr/>
            <p:nvPr/>
          </p:nvSpPr>
          <p:spPr>
            <a:xfrm>
              <a:off x="-62511900" y="4268500"/>
              <a:ext cx="78000" cy="60675"/>
            </a:xfrm>
            <a:custGeom>
              <a:avLst/>
              <a:gdLst/>
              <a:ahLst/>
              <a:cxnLst/>
              <a:rect l="l" t="t" r="r" b="b"/>
              <a:pathLst>
                <a:path w="3120" h="2427" extrusionOk="0">
                  <a:moveTo>
                    <a:pt x="1" y="1"/>
                  </a:moveTo>
                  <a:lnTo>
                    <a:pt x="1" y="1167"/>
                  </a:lnTo>
                  <a:lnTo>
                    <a:pt x="32" y="1167"/>
                  </a:lnTo>
                  <a:cubicBezTo>
                    <a:pt x="32" y="1482"/>
                    <a:pt x="379" y="1797"/>
                    <a:pt x="914" y="2017"/>
                  </a:cubicBezTo>
                  <a:cubicBezTo>
                    <a:pt x="1387" y="2238"/>
                    <a:pt x="2332" y="2395"/>
                    <a:pt x="3120" y="2427"/>
                  </a:cubicBezTo>
                  <a:cubicBezTo>
                    <a:pt x="3057" y="2143"/>
                    <a:pt x="3025" y="1860"/>
                    <a:pt x="3025" y="1608"/>
                  </a:cubicBezTo>
                  <a:cubicBezTo>
                    <a:pt x="3025" y="1324"/>
                    <a:pt x="3088" y="1041"/>
                    <a:pt x="3120" y="757"/>
                  </a:cubicBezTo>
                  <a:cubicBezTo>
                    <a:pt x="2332" y="757"/>
                    <a:pt x="1230" y="599"/>
                    <a:pt x="536" y="316"/>
                  </a:cubicBezTo>
                  <a:cubicBezTo>
                    <a:pt x="347" y="253"/>
                    <a:pt x="158" y="127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8" name="Google Shape;928;p90"/>
          <p:cNvGrpSpPr/>
          <p:nvPr/>
        </p:nvGrpSpPr>
        <p:grpSpPr>
          <a:xfrm>
            <a:off x="4400245" y="3023839"/>
            <a:ext cx="343669" cy="348916"/>
            <a:chOff x="-59400775" y="4084200"/>
            <a:chExt cx="311125" cy="315875"/>
          </a:xfrm>
        </p:grpSpPr>
        <p:sp>
          <p:nvSpPr>
            <p:cNvPr id="929" name="Google Shape;929;p90"/>
            <p:cNvSpPr/>
            <p:nvPr/>
          </p:nvSpPr>
          <p:spPr>
            <a:xfrm>
              <a:off x="-59400775" y="4317350"/>
              <a:ext cx="89800" cy="82725"/>
            </a:xfrm>
            <a:custGeom>
              <a:avLst/>
              <a:gdLst/>
              <a:ahLst/>
              <a:cxnLst/>
              <a:rect l="l" t="t" r="r" b="b"/>
              <a:pathLst>
                <a:path w="3592" h="3309" extrusionOk="0">
                  <a:moveTo>
                    <a:pt x="1796" y="851"/>
                  </a:moveTo>
                  <a:cubicBezTo>
                    <a:pt x="2048" y="851"/>
                    <a:pt x="2237" y="1071"/>
                    <a:pt x="2237" y="1260"/>
                  </a:cubicBezTo>
                  <a:cubicBezTo>
                    <a:pt x="2237" y="1449"/>
                    <a:pt x="2048" y="1701"/>
                    <a:pt x="1796" y="1701"/>
                  </a:cubicBezTo>
                  <a:cubicBezTo>
                    <a:pt x="1576" y="1701"/>
                    <a:pt x="1418" y="1481"/>
                    <a:pt x="1418" y="1260"/>
                  </a:cubicBezTo>
                  <a:cubicBezTo>
                    <a:pt x="1418" y="1008"/>
                    <a:pt x="1576" y="851"/>
                    <a:pt x="1796" y="851"/>
                  </a:cubicBezTo>
                  <a:close/>
                  <a:moveTo>
                    <a:pt x="0" y="0"/>
                  </a:moveTo>
                  <a:lnTo>
                    <a:pt x="0" y="2079"/>
                  </a:lnTo>
                  <a:cubicBezTo>
                    <a:pt x="0" y="2741"/>
                    <a:pt x="536" y="3308"/>
                    <a:pt x="1229" y="3308"/>
                  </a:cubicBezTo>
                  <a:lnTo>
                    <a:pt x="2332" y="3308"/>
                  </a:lnTo>
                  <a:cubicBezTo>
                    <a:pt x="2993" y="3308"/>
                    <a:pt x="3592" y="2741"/>
                    <a:pt x="3592" y="2079"/>
                  </a:cubicBezTo>
                  <a:lnTo>
                    <a:pt x="35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90"/>
            <p:cNvSpPr/>
            <p:nvPr/>
          </p:nvSpPr>
          <p:spPr>
            <a:xfrm>
              <a:off x="-59400000" y="4084200"/>
              <a:ext cx="89825" cy="212700"/>
            </a:xfrm>
            <a:custGeom>
              <a:avLst/>
              <a:gdLst/>
              <a:ahLst/>
              <a:cxnLst/>
              <a:rect l="l" t="t" r="r" b="b"/>
              <a:pathLst>
                <a:path w="3593" h="8508" extrusionOk="0">
                  <a:moveTo>
                    <a:pt x="1734" y="1607"/>
                  </a:moveTo>
                  <a:cubicBezTo>
                    <a:pt x="1923" y="1607"/>
                    <a:pt x="2175" y="1797"/>
                    <a:pt x="2175" y="2049"/>
                  </a:cubicBezTo>
                  <a:lnTo>
                    <a:pt x="2175" y="7278"/>
                  </a:lnTo>
                  <a:cubicBezTo>
                    <a:pt x="2175" y="7499"/>
                    <a:pt x="1986" y="7656"/>
                    <a:pt x="1734" y="7656"/>
                  </a:cubicBezTo>
                  <a:cubicBezTo>
                    <a:pt x="1513" y="7656"/>
                    <a:pt x="1356" y="7467"/>
                    <a:pt x="1356" y="7278"/>
                  </a:cubicBezTo>
                  <a:lnTo>
                    <a:pt x="1356" y="2049"/>
                  </a:lnTo>
                  <a:cubicBezTo>
                    <a:pt x="1356" y="1797"/>
                    <a:pt x="1545" y="1607"/>
                    <a:pt x="1734" y="1607"/>
                  </a:cubicBezTo>
                  <a:close/>
                  <a:moveTo>
                    <a:pt x="1230" y="1"/>
                  </a:moveTo>
                  <a:cubicBezTo>
                    <a:pt x="568" y="1"/>
                    <a:pt x="1" y="536"/>
                    <a:pt x="1" y="1198"/>
                  </a:cubicBezTo>
                  <a:lnTo>
                    <a:pt x="1" y="8507"/>
                  </a:lnTo>
                  <a:lnTo>
                    <a:pt x="3593" y="8507"/>
                  </a:lnTo>
                  <a:lnTo>
                    <a:pt x="3593" y="1198"/>
                  </a:lnTo>
                  <a:cubicBezTo>
                    <a:pt x="3561" y="536"/>
                    <a:pt x="2994" y="1"/>
                    <a:pt x="23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90"/>
            <p:cNvSpPr/>
            <p:nvPr/>
          </p:nvSpPr>
          <p:spPr>
            <a:xfrm>
              <a:off x="-59290500" y="4317350"/>
              <a:ext cx="89800" cy="82725"/>
            </a:xfrm>
            <a:custGeom>
              <a:avLst/>
              <a:gdLst/>
              <a:ahLst/>
              <a:cxnLst/>
              <a:rect l="l" t="t" r="r" b="b"/>
              <a:pathLst>
                <a:path w="3592" h="3309" extrusionOk="0">
                  <a:moveTo>
                    <a:pt x="1796" y="851"/>
                  </a:moveTo>
                  <a:cubicBezTo>
                    <a:pt x="2048" y="851"/>
                    <a:pt x="2205" y="1071"/>
                    <a:pt x="2205" y="1260"/>
                  </a:cubicBezTo>
                  <a:cubicBezTo>
                    <a:pt x="2205" y="1449"/>
                    <a:pt x="2016" y="1701"/>
                    <a:pt x="1796" y="1701"/>
                  </a:cubicBezTo>
                  <a:cubicBezTo>
                    <a:pt x="1575" y="1701"/>
                    <a:pt x="1386" y="1481"/>
                    <a:pt x="1386" y="1260"/>
                  </a:cubicBezTo>
                  <a:cubicBezTo>
                    <a:pt x="1386" y="1008"/>
                    <a:pt x="1575" y="851"/>
                    <a:pt x="1796" y="851"/>
                  </a:cubicBezTo>
                  <a:close/>
                  <a:moveTo>
                    <a:pt x="0" y="0"/>
                  </a:moveTo>
                  <a:lnTo>
                    <a:pt x="0" y="2079"/>
                  </a:lnTo>
                  <a:cubicBezTo>
                    <a:pt x="0" y="2741"/>
                    <a:pt x="536" y="3308"/>
                    <a:pt x="1260" y="3308"/>
                  </a:cubicBezTo>
                  <a:lnTo>
                    <a:pt x="2363" y="3308"/>
                  </a:lnTo>
                  <a:cubicBezTo>
                    <a:pt x="3025" y="3308"/>
                    <a:pt x="3592" y="2741"/>
                    <a:pt x="3592" y="2079"/>
                  </a:cubicBezTo>
                  <a:lnTo>
                    <a:pt x="35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90"/>
            <p:cNvSpPr/>
            <p:nvPr/>
          </p:nvSpPr>
          <p:spPr>
            <a:xfrm>
              <a:off x="-59290500" y="4084200"/>
              <a:ext cx="89800" cy="212700"/>
            </a:xfrm>
            <a:custGeom>
              <a:avLst/>
              <a:gdLst/>
              <a:ahLst/>
              <a:cxnLst/>
              <a:rect l="l" t="t" r="r" b="b"/>
              <a:pathLst>
                <a:path w="3592" h="8508" extrusionOk="0">
                  <a:moveTo>
                    <a:pt x="1796" y="1607"/>
                  </a:moveTo>
                  <a:cubicBezTo>
                    <a:pt x="2048" y="1607"/>
                    <a:pt x="2205" y="1797"/>
                    <a:pt x="2205" y="2049"/>
                  </a:cubicBezTo>
                  <a:lnTo>
                    <a:pt x="2205" y="7278"/>
                  </a:lnTo>
                  <a:cubicBezTo>
                    <a:pt x="2205" y="7499"/>
                    <a:pt x="2016" y="7656"/>
                    <a:pt x="1796" y="7656"/>
                  </a:cubicBezTo>
                  <a:cubicBezTo>
                    <a:pt x="1607" y="7656"/>
                    <a:pt x="1386" y="7467"/>
                    <a:pt x="1386" y="7278"/>
                  </a:cubicBezTo>
                  <a:lnTo>
                    <a:pt x="1386" y="2049"/>
                  </a:lnTo>
                  <a:cubicBezTo>
                    <a:pt x="1386" y="1797"/>
                    <a:pt x="1575" y="1607"/>
                    <a:pt x="1796" y="1607"/>
                  </a:cubicBezTo>
                  <a:close/>
                  <a:moveTo>
                    <a:pt x="1260" y="1"/>
                  </a:moveTo>
                  <a:cubicBezTo>
                    <a:pt x="599" y="1"/>
                    <a:pt x="0" y="536"/>
                    <a:pt x="0" y="1198"/>
                  </a:cubicBezTo>
                  <a:lnTo>
                    <a:pt x="0" y="8507"/>
                  </a:lnTo>
                  <a:lnTo>
                    <a:pt x="3592" y="8507"/>
                  </a:lnTo>
                  <a:lnTo>
                    <a:pt x="3592" y="1198"/>
                  </a:lnTo>
                  <a:cubicBezTo>
                    <a:pt x="3592" y="536"/>
                    <a:pt x="3025" y="1"/>
                    <a:pt x="23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90"/>
            <p:cNvSpPr/>
            <p:nvPr/>
          </p:nvSpPr>
          <p:spPr>
            <a:xfrm>
              <a:off x="-59181025" y="4317350"/>
              <a:ext cx="89800" cy="82725"/>
            </a:xfrm>
            <a:custGeom>
              <a:avLst/>
              <a:gdLst/>
              <a:ahLst/>
              <a:cxnLst/>
              <a:rect l="l" t="t" r="r" b="b"/>
              <a:pathLst>
                <a:path w="3592" h="3309" extrusionOk="0">
                  <a:moveTo>
                    <a:pt x="1828" y="851"/>
                  </a:moveTo>
                  <a:cubicBezTo>
                    <a:pt x="2080" y="851"/>
                    <a:pt x="2269" y="1071"/>
                    <a:pt x="2269" y="1260"/>
                  </a:cubicBezTo>
                  <a:cubicBezTo>
                    <a:pt x="2269" y="1449"/>
                    <a:pt x="2080" y="1701"/>
                    <a:pt x="1828" y="1701"/>
                  </a:cubicBezTo>
                  <a:cubicBezTo>
                    <a:pt x="1607" y="1701"/>
                    <a:pt x="1450" y="1481"/>
                    <a:pt x="1450" y="1260"/>
                  </a:cubicBezTo>
                  <a:cubicBezTo>
                    <a:pt x="1450" y="1008"/>
                    <a:pt x="1607" y="851"/>
                    <a:pt x="1828" y="851"/>
                  </a:cubicBezTo>
                  <a:close/>
                  <a:moveTo>
                    <a:pt x="0" y="0"/>
                  </a:moveTo>
                  <a:lnTo>
                    <a:pt x="0" y="2079"/>
                  </a:lnTo>
                  <a:lnTo>
                    <a:pt x="32" y="2079"/>
                  </a:lnTo>
                  <a:cubicBezTo>
                    <a:pt x="32" y="2741"/>
                    <a:pt x="567" y="3308"/>
                    <a:pt x="1261" y="3308"/>
                  </a:cubicBezTo>
                  <a:lnTo>
                    <a:pt x="2363" y="3308"/>
                  </a:lnTo>
                  <a:cubicBezTo>
                    <a:pt x="3025" y="3308"/>
                    <a:pt x="3592" y="2741"/>
                    <a:pt x="3592" y="2079"/>
                  </a:cubicBezTo>
                  <a:lnTo>
                    <a:pt x="35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90"/>
            <p:cNvSpPr/>
            <p:nvPr/>
          </p:nvSpPr>
          <p:spPr>
            <a:xfrm>
              <a:off x="-59179450" y="4084200"/>
              <a:ext cx="89800" cy="212700"/>
            </a:xfrm>
            <a:custGeom>
              <a:avLst/>
              <a:gdLst/>
              <a:ahLst/>
              <a:cxnLst/>
              <a:rect l="l" t="t" r="r" b="b"/>
              <a:pathLst>
                <a:path w="3592" h="8508" extrusionOk="0">
                  <a:moveTo>
                    <a:pt x="1733" y="1607"/>
                  </a:moveTo>
                  <a:cubicBezTo>
                    <a:pt x="1922" y="1607"/>
                    <a:pt x="2174" y="1797"/>
                    <a:pt x="2174" y="2049"/>
                  </a:cubicBezTo>
                  <a:lnTo>
                    <a:pt x="2174" y="7278"/>
                  </a:lnTo>
                  <a:cubicBezTo>
                    <a:pt x="2174" y="7499"/>
                    <a:pt x="1985" y="7656"/>
                    <a:pt x="1733" y="7656"/>
                  </a:cubicBezTo>
                  <a:cubicBezTo>
                    <a:pt x="1513" y="7656"/>
                    <a:pt x="1355" y="7467"/>
                    <a:pt x="1355" y="7278"/>
                  </a:cubicBezTo>
                  <a:lnTo>
                    <a:pt x="1355" y="2049"/>
                  </a:lnTo>
                  <a:cubicBezTo>
                    <a:pt x="1355" y="1797"/>
                    <a:pt x="1544" y="1607"/>
                    <a:pt x="1733" y="1607"/>
                  </a:cubicBezTo>
                  <a:close/>
                  <a:moveTo>
                    <a:pt x="1229" y="1"/>
                  </a:moveTo>
                  <a:cubicBezTo>
                    <a:pt x="567" y="1"/>
                    <a:pt x="0" y="536"/>
                    <a:pt x="0" y="1198"/>
                  </a:cubicBezTo>
                  <a:lnTo>
                    <a:pt x="0" y="8507"/>
                  </a:lnTo>
                  <a:lnTo>
                    <a:pt x="3592" y="8507"/>
                  </a:lnTo>
                  <a:lnTo>
                    <a:pt x="3592" y="1198"/>
                  </a:lnTo>
                  <a:cubicBezTo>
                    <a:pt x="3560" y="536"/>
                    <a:pt x="2993" y="1"/>
                    <a:pt x="23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5" name="Google Shape;935;p90"/>
          <p:cNvGrpSpPr/>
          <p:nvPr/>
        </p:nvGrpSpPr>
        <p:grpSpPr>
          <a:xfrm>
            <a:off x="6944450" y="1300410"/>
            <a:ext cx="310770" cy="365467"/>
            <a:chOff x="-60232500" y="4101525"/>
            <a:chExt cx="268600" cy="315875"/>
          </a:xfrm>
        </p:grpSpPr>
        <p:sp>
          <p:nvSpPr>
            <p:cNvPr id="936" name="Google Shape;936;p90"/>
            <p:cNvSpPr/>
            <p:nvPr/>
          </p:nvSpPr>
          <p:spPr>
            <a:xfrm>
              <a:off x="-60222275" y="4273225"/>
              <a:ext cx="63025" cy="144175"/>
            </a:xfrm>
            <a:custGeom>
              <a:avLst/>
              <a:gdLst/>
              <a:ahLst/>
              <a:cxnLst/>
              <a:rect l="l" t="t" r="r" b="b"/>
              <a:pathLst>
                <a:path w="2521" h="5767" extrusionOk="0">
                  <a:moveTo>
                    <a:pt x="1261" y="1"/>
                  </a:moveTo>
                  <a:cubicBezTo>
                    <a:pt x="1072" y="1"/>
                    <a:pt x="851" y="190"/>
                    <a:pt x="851" y="379"/>
                  </a:cubicBezTo>
                  <a:lnTo>
                    <a:pt x="851" y="662"/>
                  </a:lnTo>
                  <a:cubicBezTo>
                    <a:pt x="379" y="820"/>
                    <a:pt x="1" y="1293"/>
                    <a:pt x="1" y="1828"/>
                  </a:cubicBezTo>
                  <a:cubicBezTo>
                    <a:pt x="1" y="2521"/>
                    <a:pt x="568" y="2899"/>
                    <a:pt x="1009" y="3214"/>
                  </a:cubicBezTo>
                  <a:cubicBezTo>
                    <a:pt x="1324" y="3466"/>
                    <a:pt x="1671" y="3687"/>
                    <a:pt x="1671" y="3939"/>
                  </a:cubicBezTo>
                  <a:cubicBezTo>
                    <a:pt x="1671" y="4160"/>
                    <a:pt x="1482" y="4349"/>
                    <a:pt x="1261" y="4349"/>
                  </a:cubicBezTo>
                  <a:cubicBezTo>
                    <a:pt x="1072" y="4349"/>
                    <a:pt x="851" y="4160"/>
                    <a:pt x="851" y="3939"/>
                  </a:cubicBezTo>
                  <a:cubicBezTo>
                    <a:pt x="851" y="3687"/>
                    <a:pt x="631" y="3529"/>
                    <a:pt x="442" y="3529"/>
                  </a:cubicBezTo>
                  <a:cubicBezTo>
                    <a:pt x="253" y="3529"/>
                    <a:pt x="64" y="3718"/>
                    <a:pt x="64" y="3939"/>
                  </a:cubicBezTo>
                  <a:cubicBezTo>
                    <a:pt x="64" y="4475"/>
                    <a:pt x="410" y="4916"/>
                    <a:pt x="883" y="5105"/>
                  </a:cubicBezTo>
                  <a:lnTo>
                    <a:pt x="883" y="5388"/>
                  </a:lnTo>
                  <a:cubicBezTo>
                    <a:pt x="883" y="5609"/>
                    <a:pt x="1072" y="5766"/>
                    <a:pt x="1324" y="5766"/>
                  </a:cubicBezTo>
                  <a:cubicBezTo>
                    <a:pt x="1545" y="5766"/>
                    <a:pt x="1702" y="5577"/>
                    <a:pt x="1702" y="5388"/>
                  </a:cubicBezTo>
                  <a:lnTo>
                    <a:pt x="1702" y="5105"/>
                  </a:lnTo>
                  <a:cubicBezTo>
                    <a:pt x="2175" y="4947"/>
                    <a:pt x="2521" y="4475"/>
                    <a:pt x="2521" y="3939"/>
                  </a:cubicBezTo>
                  <a:cubicBezTo>
                    <a:pt x="2521" y="3246"/>
                    <a:pt x="1986" y="2868"/>
                    <a:pt x="1545" y="2553"/>
                  </a:cubicBezTo>
                  <a:cubicBezTo>
                    <a:pt x="1229" y="2301"/>
                    <a:pt x="883" y="2080"/>
                    <a:pt x="883" y="1828"/>
                  </a:cubicBezTo>
                  <a:cubicBezTo>
                    <a:pt x="883" y="1608"/>
                    <a:pt x="1072" y="1450"/>
                    <a:pt x="1261" y="1450"/>
                  </a:cubicBezTo>
                  <a:cubicBezTo>
                    <a:pt x="1513" y="1450"/>
                    <a:pt x="1671" y="1639"/>
                    <a:pt x="1671" y="1828"/>
                  </a:cubicBezTo>
                  <a:cubicBezTo>
                    <a:pt x="1671" y="2080"/>
                    <a:pt x="1860" y="2269"/>
                    <a:pt x="2112" y="2269"/>
                  </a:cubicBezTo>
                  <a:cubicBezTo>
                    <a:pt x="2332" y="2269"/>
                    <a:pt x="2490" y="2080"/>
                    <a:pt x="2490" y="1828"/>
                  </a:cubicBezTo>
                  <a:cubicBezTo>
                    <a:pt x="2490" y="1293"/>
                    <a:pt x="2143" y="852"/>
                    <a:pt x="1671" y="662"/>
                  </a:cubicBezTo>
                  <a:lnTo>
                    <a:pt x="1671" y="379"/>
                  </a:lnTo>
                  <a:cubicBezTo>
                    <a:pt x="1671" y="158"/>
                    <a:pt x="1482" y="1"/>
                    <a:pt x="12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90"/>
            <p:cNvSpPr/>
            <p:nvPr/>
          </p:nvSpPr>
          <p:spPr>
            <a:xfrm>
              <a:off x="-60232500" y="4101525"/>
              <a:ext cx="268600" cy="315875"/>
            </a:xfrm>
            <a:custGeom>
              <a:avLst/>
              <a:gdLst/>
              <a:ahLst/>
              <a:cxnLst/>
              <a:rect l="l" t="t" r="r" b="b"/>
              <a:pathLst>
                <a:path w="10744" h="12635" extrusionOk="0">
                  <a:moveTo>
                    <a:pt x="5356" y="1"/>
                  </a:moveTo>
                  <a:cubicBezTo>
                    <a:pt x="5104" y="1"/>
                    <a:pt x="4946" y="190"/>
                    <a:pt x="4946" y="410"/>
                  </a:cubicBezTo>
                  <a:lnTo>
                    <a:pt x="4946" y="820"/>
                  </a:lnTo>
                  <a:cubicBezTo>
                    <a:pt x="2206" y="1041"/>
                    <a:pt x="0" y="3340"/>
                    <a:pt x="0" y="6176"/>
                  </a:cubicBezTo>
                  <a:lnTo>
                    <a:pt x="0" y="6585"/>
                  </a:lnTo>
                  <a:lnTo>
                    <a:pt x="32" y="6585"/>
                  </a:lnTo>
                  <a:cubicBezTo>
                    <a:pt x="32" y="6806"/>
                    <a:pt x="221" y="6963"/>
                    <a:pt x="473" y="6963"/>
                  </a:cubicBezTo>
                  <a:cubicBezTo>
                    <a:pt x="693" y="6963"/>
                    <a:pt x="851" y="6774"/>
                    <a:pt x="851" y="6585"/>
                  </a:cubicBezTo>
                  <a:cubicBezTo>
                    <a:pt x="851" y="6113"/>
                    <a:pt x="1197" y="5766"/>
                    <a:pt x="1701" y="5766"/>
                  </a:cubicBezTo>
                  <a:cubicBezTo>
                    <a:pt x="2174" y="5766"/>
                    <a:pt x="2521" y="6113"/>
                    <a:pt x="2521" y="6585"/>
                  </a:cubicBezTo>
                  <a:cubicBezTo>
                    <a:pt x="2521" y="6806"/>
                    <a:pt x="2710" y="6963"/>
                    <a:pt x="2899" y="6963"/>
                  </a:cubicBezTo>
                  <a:cubicBezTo>
                    <a:pt x="3119" y="6963"/>
                    <a:pt x="3308" y="6774"/>
                    <a:pt x="3308" y="6585"/>
                  </a:cubicBezTo>
                  <a:cubicBezTo>
                    <a:pt x="3308" y="6113"/>
                    <a:pt x="3655" y="5766"/>
                    <a:pt x="4127" y="5766"/>
                  </a:cubicBezTo>
                  <a:cubicBezTo>
                    <a:pt x="4600" y="5766"/>
                    <a:pt x="4946" y="6113"/>
                    <a:pt x="4946" y="6585"/>
                  </a:cubicBezTo>
                  <a:lnTo>
                    <a:pt x="4946" y="11437"/>
                  </a:lnTo>
                  <a:cubicBezTo>
                    <a:pt x="4946" y="12099"/>
                    <a:pt x="5514" y="12634"/>
                    <a:pt x="6175" y="12634"/>
                  </a:cubicBezTo>
                  <a:cubicBezTo>
                    <a:pt x="6837" y="12634"/>
                    <a:pt x="7404" y="12099"/>
                    <a:pt x="7404" y="11437"/>
                  </a:cubicBezTo>
                  <a:lnTo>
                    <a:pt x="7404" y="10586"/>
                  </a:lnTo>
                  <a:cubicBezTo>
                    <a:pt x="7404" y="10366"/>
                    <a:pt x="7215" y="10208"/>
                    <a:pt x="6994" y="10208"/>
                  </a:cubicBezTo>
                  <a:cubicBezTo>
                    <a:pt x="6805" y="10208"/>
                    <a:pt x="6616" y="10397"/>
                    <a:pt x="6616" y="10586"/>
                  </a:cubicBezTo>
                  <a:lnTo>
                    <a:pt x="6616" y="11437"/>
                  </a:lnTo>
                  <a:cubicBezTo>
                    <a:pt x="6616" y="11658"/>
                    <a:pt x="6427" y="11815"/>
                    <a:pt x="6175" y="11815"/>
                  </a:cubicBezTo>
                  <a:cubicBezTo>
                    <a:pt x="5955" y="11815"/>
                    <a:pt x="5797" y="11626"/>
                    <a:pt x="5797" y="11437"/>
                  </a:cubicBezTo>
                  <a:lnTo>
                    <a:pt x="5797" y="6585"/>
                  </a:lnTo>
                  <a:cubicBezTo>
                    <a:pt x="5797" y="6113"/>
                    <a:pt x="6144" y="5766"/>
                    <a:pt x="6616" y="5766"/>
                  </a:cubicBezTo>
                  <a:cubicBezTo>
                    <a:pt x="7089" y="5766"/>
                    <a:pt x="7435" y="6113"/>
                    <a:pt x="7435" y="6585"/>
                  </a:cubicBezTo>
                  <a:cubicBezTo>
                    <a:pt x="7435" y="6806"/>
                    <a:pt x="7624" y="6963"/>
                    <a:pt x="7876" y="6963"/>
                  </a:cubicBezTo>
                  <a:cubicBezTo>
                    <a:pt x="8097" y="6963"/>
                    <a:pt x="8255" y="6774"/>
                    <a:pt x="8255" y="6585"/>
                  </a:cubicBezTo>
                  <a:cubicBezTo>
                    <a:pt x="8255" y="6113"/>
                    <a:pt x="8633" y="5766"/>
                    <a:pt x="9105" y="5766"/>
                  </a:cubicBezTo>
                  <a:cubicBezTo>
                    <a:pt x="9578" y="5766"/>
                    <a:pt x="9924" y="6113"/>
                    <a:pt x="9924" y="6585"/>
                  </a:cubicBezTo>
                  <a:cubicBezTo>
                    <a:pt x="9924" y="6806"/>
                    <a:pt x="10113" y="6963"/>
                    <a:pt x="10302" y="6963"/>
                  </a:cubicBezTo>
                  <a:cubicBezTo>
                    <a:pt x="10523" y="6963"/>
                    <a:pt x="10743" y="6774"/>
                    <a:pt x="10743" y="6585"/>
                  </a:cubicBezTo>
                  <a:lnTo>
                    <a:pt x="10743" y="6176"/>
                  </a:lnTo>
                  <a:cubicBezTo>
                    <a:pt x="10743" y="3340"/>
                    <a:pt x="8538" y="1041"/>
                    <a:pt x="5797" y="820"/>
                  </a:cubicBezTo>
                  <a:lnTo>
                    <a:pt x="5797" y="410"/>
                  </a:lnTo>
                  <a:cubicBezTo>
                    <a:pt x="5797" y="158"/>
                    <a:pt x="5577" y="1"/>
                    <a:pt x="53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38" name="Google Shape;938;p90"/>
          <p:cNvSpPr/>
          <p:nvPr/>
        </p:nvSpPr>
        <p:spPr>
          <a:xfrm>
            <a:off x="4387978" y="1377518"/>
            <a:ext cx="368186" cy="287081"/>
          </a:xfrm>
          <a:custGeom>
            <a:avLst/>
            <a:gdLst/>
            <a:ahLst/>
            <a:cxnLst/>
            <a:rect l="l" t="t" r="r" b="b"/>
            <a:pathLst>
              <a:path w="12729" h="9925" extrusionOk="0">
                <a:moveTo>
                  <a:pt x="925" y="3644"/>
                </a:moveTo>
                <a:cubicBezTo>
                  <a:pt x="944" y="3644"/>
                  <a:pt x="963" y="3648"/>
                  <a:pt x="978" y="3655"/>
                </a:cubicBezTo>
                <a:lnTo>
                  <a:pt x="1608" y="3970"/>
                </a:lnTo>
                <a:lnTo>
                  <a:pt x="1608" y="5924"/>
                </a:lnTo>
                <a:lnTo>
                  <a:pt x="978" y="6239"/>
                </a:lnTo>
                <a:cubicBezTo>
                  <a:pt x="960" y="6256"/>
                  <a:pt x="937" y="6264"/>
                  <a:pt x="914" y="6264"/>
                </a:cubicBezTo>
                <a:cubicBezTo>
                  <a:pt x="854" y="6264"/>
                  <a:pt x="788" y="6212"/>
                  <a:pt x="788" y="6144"/>
                </a:cubicBezTo>
                <a:lnTo>
                  <a:pt x="788" y="3781"/>
                </a:lnTo>
                <a:cubicBezTo>
                  <a:pt x="788" y="3685"/>
                  <a:pt x="862" y="3644"/>
                  <a:pt x="925" y="3644"/>
                </a:cubicBezTo>
                <a:close/>
                <a:moveTo>
                  <a:pt x="4128" y="7184"/>
                </a:moveTo>
                <a:lnTo>
                  <a:pt x="6963" y="8035"/>
                </a:lnTo>
                <a:cubicBezTo>
                  <a:pt x="6648" y="8507"/>
                  <a:pt x="6176" y="8759"/>
                  <a:pt x="5640" y="8759"/>
                </a:cubicBezTo>
                <a:cubicBezTo>
                  <a:pt x="4821" y="8759"/>
                  <a:pt x="4097" y="8066"/>
                  <a:pt x="4128" y="7184"/>
                </a:cubicBezTo>
                <a:close/>
                <a:moveTo>
                  <a:pt x="11374" y="820"/>
                </a:moveTo>
                <a:cubicBezTo>
                  <a:pt x="11626" y="820"/>
                  <a:pt x="11815" y="1009"/>
                  <a:pt x="11815" y="1198"/>
                </a:cubicBezTo>
                <a:lnTo>
                  <a:pt x="11815" y="8665"/>
                </a:lnTo>
                <a:cubicBezTo>
                  <a:pt x="11815" y="8885"/>
                  <a:pt x="11626" y="9043"/>
                  <a:pt x="11374" y="9043"/>
                </a:cubicBezTo>
                <a:cubicBezTo>
                  <a:pt x="11154" y="9043"/>
                  <a:pt x="10996" y="8854"/>
                  <a:pt x="10996" y="8665"/>
                </a:cubicBezTo>
                <a:lnTo>
                  <a:pt x="10996" y="1198"/>
                </a:lnTo>
                <a:cubicBezTo>
                  <a:pt x="10996" y="977"/>
                  <a:pt x="11185" y="820"/>
                  <a:pt x="11374" y="820"/>
                </a:cubicBezTo>
                <a:close/>
                <a:moveTo>
                  <a:pt x="11437" y="1"/>
                </a:moveTo>
                <a:cubicBezTo>
                  <a:pt x="10870" y="1"/>
                  <a:pt x="10366" y="379"/>
                  <a:pt x="10240" y="883"/>
                </a:cubicBezTo>
                <a:lnTo>
                  <a:pt x="2080" y="3246"/>
                </a:lnTo>
                <a:lnTo>
                  <a:pt x="1387" y="2899"/>
                </a:lnTo>
                <a:cubicBezTo>
                  <a:pt x="1251" y="2831"/>
                  <a:pt x="1109" y="2800"/>
                  <a:pt x="970" y="2800"/>
                </a:cubicBezTo>
                <a:cubicBezTo>
                  <a:pt x="466" y="2800"/>
                  <a:pt x="1" y="3213"/>
                  <a:pt x="1" y="3781"/>
                </a:cubicBezTo>
                <a:lnTo>
                  <a:pt x="1" y="6144"/>
                </a:lnTo>
                <a:cubicBezTo>
                  <a:pt x="1" y="6687"/>
                  <a:pt x="465" y="7095"/>
                  <a:pt x="983" y="7095"/>
                </a:cubicBezTo>
                <a:cubicBezTo>
                  <a:pt x="1127" y="7095"/>
                  <a:pt x="1275" y="7063"/>
                  <a:pt x="1419" y="6995"/>
                </a:cubicBezTo>
                <a:lnTo>
                  <a:pt x="2143" y="6648"/>
                </a:lnTo>
                <a:lnTo>
                  <a:pt x="3340" y="6995"/>
                </a:lnTo>
                <a:cubicBezTo>
                  <a:pt x="3151" y="8444"/>
                  <a:pt x="4286" y="9641"/>
                  <a:pt x="5672" y="9641"/>
                </a:cubicBezTo>
                <a:cubicBezTo>
                  <a:pt x="6585" y="9641"/>
                  <a:pt x="7405" y="9074"/>
                  <a:pt x="7814" y="8287"/>
                </a:cubicBezTo>
                <a:lnTo>
                  <a:pt x="10271" y="9011"/>
                </a:lnTo>
                <a:cubicBezTo>
                  <a:pt x="10429" y="9515"/>
                  <a:pt x="10902" y="9925"/>
                  <a:pt x="11469" y="9925"/>
                </a:cubicBezTo>
                <a:cubicBezTo>
                  <a:pt x="12130" y="9925"/>
                  <a:pt x="12729" y="9358"/>
                  <a:pt x="12729" y="8696"/>
                </a:cubicBezTo>
                <a:lnTo>
                  <a:pt x="12729" y="1261"/>
                </a:lnTo>
                <a:cubicBezTo>
                  <a:pt x="12634" y="536"/>
                  <a:pt x="12099" y="1"/>
                  <a:pt x="1143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39" name="Google Shape;939;p90"/>
          <p:cNvGrpSpPr/>
          <p:nvPr/>
        </p:nvGrpSpPr>
        <p:grpSpPr>
          <a:xfrm>
            <a:off x="1831518" y="3008827"/>
            <a:ext cx="369112" cy="364657"/>
            <a:chOff x="-59869425" y="4102225"/>
            <a:chExt cx="319025" cy="315175"/>
          </a:xfrm>
        </p:grpSpPr>
        <p:sp>
          <p:nvSpPr>
            <p:cNvPr id="940" name="Google Shape;940;p90"/>
            <p:cNvSpPr/>
            <p:nvPr/>
          </p:nvSpPr>
          <p:spPr>
            <a:xfrm>
              <a:off x="-59869425" y="4102225"/>
              <a:ext cx="149675" cy="256825"/>
            </a:xfrm>
            <a:custGeom>
              <a:avLst/>
              <a:gdLst/>
              <a:ahLst/>
              <a:cxnLst/>
              <a:rect l="l" t="t" r="r" b="b"/>
              <a:pathLst>
                <a:path w="5987" h="10273" extrusionOk="0">
                  <a:moveTo>
                    <a:pt x="5532" y="1"/>
                  </a:moveTo>
                  <a:cubicBezTo>
                    <a:pt x="5515" y="1"/>
                    <a:pt x="5499" y="2"/>
                    <a:pt x="5483" y="4"/>
                  </a:cubicBezTo>
                  <a:cubicBezTo>
                    <a:pt x="2364" y="445"/>
                    <a:pt x="1" y="3123"/>
                    <a:pt x="1" y="6274"/>
                  </a:cubicBezTo>
                  <a:cubicBezTo>
                    <a:pt x="1" y="7692"/>
                    <a:pt x="442" y="8983"/>
                    <a:pt x="1293" y="10086"/>
                  </a:cubicBezTo>
                  <a:cubicBezTo>
                    <a:pt x="1381" y="10209"/>
                    <a:pt x="1507" y="10273"/>
                    <a:pt x="1635" y="10273"/>
                  </a:cubicBezTo>
                  <a:cubicBezTo>
                    <a:pt x="1737" y="10273"/>
                    <a:pt x="1839" y="10233"/>
                    <a:pt x="1923" y="10149"/>
                  </a:cubicBezTo>
                  <a:lnTo>
                    <a:pt x="3719" y="8353"/>
                  </a:lnTo>
                  <a:cubicBezTo>
                    <a:pt x="3813" y="8259"/>
                    <a:pt x="3845" y="8007"/>
                    <a:pt x="3782" y="7849"/>
                  </a:cubicBezTo>
                  <a:cubicBezTo>
                    <a:pt x="3498" y="7376"/>
                    <a:pt x="3341" y="6809"/>
                    <a:pt x="3341" y="6274"/>
                  </a:cubicBezTo>
                  <a:cubicBezTo>
                    <a:pt x="3341" y="4888"/>
                    <a:pt x="4286" y="3659"/>
                    <a:pt x="5672" y="3312"/>
                  </a:cubicBezTo>
                  <a:cubicBezTo>
                    <a:pt x="5861" y="3281"/>
                    <a:pt x="5987" y="3123"/>
                    <a:pt x="5987" y="2934"/>
                  </a:cubicBezTo>
                  <a:lnTo>
                    <a:pt x="5987" y="414"/>
                  </a:lnTo>
                  <a:cubicBezTo>
                    <a:pt x="5958" y="180"/>
                    <a:pt x="5739" y="1"/>
                    <a:pt x="55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90"/>
            <p:cNvSpPr/>
            <p:nvPr/>
          </p:nvSpPr>
          <p:spPr>
            <a:xfrm>
              <a:off x="-59811125" y="4322075"/>
              <a:ext cx="201650" cy="95325"/>
            </a:xfrm>
            <a:custGeom>
              <a:avLst/>
              <a:gdLst/>
              <a:ahLst/>
              <a:cxnLst/>
              <a:rect l="l" t="t" r="r" b="b"/>
              <a:pathLst>
                <a:path w="8066" h="3813" extrusionOk="0">
                  <a:moveTo>
                    <a:pt x="5758" y="0"/>
                  </a:moveTo>
                  <a:cubicBezTo>
                    <a:pt x="5692" y="0"/>
                    <a:pt x="5629" y="11"/>
                    <a:pt x="5577" y="32"/>
                  </a:cubicBezTo>
                  <a:cubicBezTo>
                    <a:pt x="5091" y="339"/>
                    <a:pt x="4530" y="489"/>
                    <a:pt x="3972" y="489"/>
                  </a:cubicBezTo>
                  <a:cubicBezTo>
                    <a:pt x="3444" y="489"/>
                    <a:pt x="2917" y="355"/>
                    <a:pt x="2458" y="95"/>
                  </a:cubicBezTo>
                  <a:cubicBezTo>
                    <a:pt x="2389" y="53"/>
                    <a:pt x="2314" y="30"/>
                    <a:pt x="2239" y="30"/>
                  </a:cubicBezTo>
                  <a:cubicBezTo>
                    <a:pt x="2141" y="30"/>
                    <a:pt x="2042" y="69"/>
                    <a:pt x="1954" y="158"/>
                  </a:cubicBezTo>
                  <a:lnTo>
                    <a:pt x="189" y="1922"/>
                  </a:lnTo>
                  <a:cubicBezTo>
                    <a:pt x="0" y="2143"/>
                    <a:pt x="32" y="2395"/>
                    <a:pt x="221" y="2552"/>
                  </a:cubicBezTo>
                  <a:cubicBezTo>
                    <a:pt x="1324" y="3403"/>
                    <a:pt x="2615" y="3812"/>
                    <a:pt x="4001" y="3812"/>
                  </a:cubicBezTo>
                  <a:cubicBezTo>
                    <a:pt x="5388" y="3812"/>
                    <a:pt x="6711" y="3403"/>
                    <a:pt x="7814" y="2521"/>
                  </a:cubicBezTo>
                  <a:cubicBezTo>
                    <a:pt x="8034" y="2363"/>
                    <a:pt x="8066" y="2080"/>
                    <a:pt x="7877" y="1890"/>
                  </a:cubicBezTo>
                  <a:lnTo>
                    <a:pt x="6112" y="126"/>
                  </a:lnTo>
                  <a:cubicBezTo>
                    <a:pt x="6028" y="42"/>
                    <a:pt x="5888" y="0"/>
                    <a:pt x="57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90"/>
            <p:cNvSpPr/>
            <p:nvPr/>
          </p:nvSpPr>
          <p:spPr>
            <a:xfrm>
              <a:off x="-59700075" y="4102225"/>
              <a:ext cx="149675" cy="256525"/>
            </a:xfrm>
            <a:custGeom>
              <a:avLst/>
              <a:gdLst/>
              <a:ahLst/>
              <a:cxnLst/>
              <a:rect l="l" t="t" r="r" b="b"/>
              <a:pathLst>
                <a:path w="5987" h="10261" extrusionOk="0">
                  <a:moveTo>
                    <a:pt x="418" y="1"/>
                  </a:moveTo>
                  <a:cubicBezTo>
                    <a:pt x="190" y="1"/>
                    <a:pt x="1" y="180"/>
                    <a:pt x="1" y="414"/>
                  </a:cubicBezTo>
                  <a:lnTo>
                    <a:pt x="1" y="2934"/>
                  </a:lnTo>
                  <a:cubicBezTo>
                    <a:pt x="1" y="3123"/>
                    <a:pt x="127" y="3281"/>
                    <a:pt x="316" y="3312"/>
                  </a:cubicBezTo>
                  <a:cubicBezTo>
                    <a:pt x="1639" y="3659"/>
                    <a:pt x="2647" y="4856"/>
                    <a:pt x="2647" y="6274"/>
                  </a:cubicBezTo>
                  <a:cubicBezTo>
                    <a:pt x="2647" y="6809"/>
                    <a:pt x="2489" y="7376"/>
                    <a:pt x="2206" y="7849"/>
                  </a:cubicBezTo>
                  <a:cubicBezTo>
                    <a:pt x="2080" y="8007"/>
                    <a:pt x="2111" y="8196"/>
                    <a:pt x="2269" y="8353"/>
                  </a:cubicBezTo>
                  <a:lnTo>
                    <a:pt x="4065" y="10149"/>
                  </a:lnTo>
                  <a:cubicBezTo>
                    <a:pt x="4137" y="10221"/>
                    <a:pt x="4242" y="10260"/>
                    <a:pt x="4350" y="10260"/>
                  </a:cubicBezTo>
                  <a:cubicBezTo>
                    <a:pt x="4478" y="10260"/>
                    <a:pt x="4609" y="10205"/>
                    <a:pt x="4695" y="10086"/>
                  </a:cubicBezTo>
                  <a:cubicBezTo>
                    <a:pt x="5514" y="8983"/>
                    <a:pt x="5987" y="7660"/>
                    <a:pt x="5987" y="6274"/>
                  </a:cubicBezTo>
                  <a:cubicBezTo>
                    <a:pt x="5892" y="3123"/>
                    <a:pt x="3592" y="445"/>
                    <a:pt x="473" y="4"/>
                  </a:cubicBezTo>
                  <a:cubicBezTo>
                    <a:pt x="455" y="2"/>
                    <a:pt x="436" y="1"/>
                    <a:pt x="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90"/>
            <p:cNvSpPr/>
            <p:nvPr/>
          </p:nvSpPr>
          <p:spPr>
            <a:xfrm>
              <a:off x="-59742600" y="4187375"/>
              <a:ext cx="63025" cy="144950"/>
            </a:xfrm>
            <a:custGeom>
              <a:avLst/>
              <a:gdLst/>
              <a:ahLst/>
              <a:cxnLst/>
              <a:rect l="l" t="t" r="r" b="b"/>
              <a:pathLst>
                <a:path w="2521" h="5798" extrusionOk="0">
                  <a:moveTo>
                    <a:pt x="1260" y="1"/>
                  </a:moveTo>
                  <a:cubicBezTo>
                    <a:pt x="1040" y="1"/>
                    <a:pt x="819" y="190"/>
                    <a:pt x="819" y="379"/>
                  </a:cubicBezTo>
                  <a:lnTo>
                    <a:pt x="819" y="662"/>
                  </a:lnTo>
                  <a:cubicBezTo>
                    <a:pt x="347" y="820"/>
                    <a:pt x="0" y="1293"/>
                    <a:pt x="0" y="1860"/>
                  </a:cubicBezTo>
                  <a:cubicBezTo>
                    <a:pt x="0" y="2521"/>
                    <a:pt x="567" y="2899"/>
                    <a:pt x="977" y="3214"/>
                  </a:cubicBezTo>
                  <a:cubicBezTo>
                    <a:pt x="1292" y="3466"/>
                    <a:pt x="1670" y="3687"/>
                    <a:pt x="1670" y="3939"/>
                  </a:cubicBezTo>
                  <a:cubicBezTo>
                    <a:pt x="1670" y="4160"/>
                    <a:pt x="1450" y="4380"/>
                    <a:pt x="1260" y="4380"/>
                  </a:cubicBezTo>
                  <a:cubicBezTo>
                    <a:pt x="1071" y="4380"/>
                    <a:pt x="819" y="4160"/>
                    <a:pt x="819" y="3939"/>
                  </a:cubicBezTo>
                  <a:cubicBezTo>
                    <a:pt x="819" y="3687"/>
                    <a:pt x="630" y="3529"/>
                    <a:pt x="441" y="3529"/>
                  </a:cubicBezTo>
                  <a:cubicBezTo>
                    <a:pt x="252" y="3529"/>
                    <a:pt x="32" y="3750"/>
                    <a:pt x="32" y="3939"/>
                  </a:cubicBezTo>
                  <a:cubicBezTo>
                    <a:pt x="32" y="4475"/>
                    <a:pt x="410" y="4916"/>
                    <a:pt x="882" y="5105"/>
                  </a:cubicBezTo>
                  <a:lnTo>
                    <a:pt x="882" y="5388"/>
                  </a:lnTo>
                  <a:cubicBezTo>
                    <a:pt x="882" y="5640"/>
                    <a:pt x="1071" y="5798"/>
                    <a:pt x="1292" y="5798"/>
                  </a:cubicBezTo>
                  <a:cubicBezTo>
                    <a:pt x="1544" y="5798"/>
                    <a:pt x="1702" y="5577"/>
                    <a:pt x="1702" y="5388"/>
                  </a:cubicBezTo>
                  <a:lnTo>
                    <a:pt x="1702" y="5073"/>
                  </a:lnTo>
                  <a:cubicBezTo>
                    <a:pt x="2174" y="4916"/>
                    <a:pt x="2521" y="4443"/>
                    <a:pt x="2521" y="3907"/>
                  </a:cubicBezTo>
                  <a:cubicBezTo>
                    <a:pt x="2521" y="3214"/>
                    <a:pt x="1985" y="2836"/>
                    <a:pt x="1544" y="2521"/>
                  </a:cubicBezTo>
                  <a:cubicBezTo>
                    <a:pt x="1229" y="2269"/>
                    <a:pt x="882" y="2049"/>
                    <a:pt x="882" y="1797"/>
                  </a:cubicBezTo>
                  <a:cubicBezTo>
                    <a:pt x="882" y="1576"/>
                    <a:pt x="1071" y="1419"/>
                    <a:pt x="1292" y="1419"/>
                  </a:cubicBezTo>
                  <a:cubicBezTo>
                    <a:pt x="1544" y="1419"/>
                    <a:pt x="1702" y="1608"/>
                    <a:pt x="1702" y="1797"/>
                  </a:cubicBezTo>
                  <a:cubicBezTo>
                    <a:pt x="1702" y="2049"/>
                    <a:pt x="1891" y="2238"/>
                    <a:pt x="2143" y="2238"/>
                  </a:cubicBezTo>
                  <a:cubicBezTo>
                    <a:pt x="2363" y="2238"/>
                    <a:pt x="2521" y="2049"/>
                    <a:pt x="2521" y="1797"/>
                  </a:cubicBezTo>
                  <a:cubicBezTo>
                    <a:pt x="2521" y="1261"/>
                    <a:pt x="2174" y="820"/>
                    <a:pt x="1702" y="631"/>
                  </a:cubicBezTo>
                  <a:lnTo>
                    <a:pt x="1702" y="347"/>
                  </a:lnTo>
                  <a:cubicBezTo>
                    <a:pt x="1702" y="158"/>
                    <a:pt x="1513" y="1"/>
                    <a:pt x="1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9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9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/>
                                        <p:tgtEl>
                                          <p:spTgt spid="9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/>
                                        <p:tgtEl>
                                          <p:spTgt spid="9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/>
                                        <p:tgtEl>
                                          <p:spTgt spid="9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/>
                                        <p:tgtEl>
                                          <p:spTgt spid="9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000"/>
                                        <p:tgtEl>
                                          <p:spTgt spid="9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1000"/>
                                        <p:tgtEl>
                                          <p:spTgt spid="9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/>
                                        <p:tgtEl>
                                          <p:spTgt spid="9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1000"/>
                                        <p:tgtEl>
                                          <p:spTgt spid="9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1000"/>
                                        <p:tgtEl>
                                          <p:spTgt spid="9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1000"/>
                                        <p:tgtEl>
                                          <p:spTgt spid="9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1000"/>
                                        <p:tgtEl>
                                          <p:spTgt spid="9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1000"/>
                                        <p:tgtEl>
                                          <p:spTgt spid="9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1000"/>
                                        <p:tgtEl>
                                          <p:spTgt spid="9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1000"/>
                                        <p:tgtEl>
                                          <p:spTgt spid="9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1000"/>
                                        <p:tgtEl>
                                          <p:spTgt spid="9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1000"/>
                                        <p:tgtEl>
                                          <p:spTgt spid="9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1000"/>
                                        <p:tgtEl>
                                          <p:spTgt spid="9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Google Shape;948;p9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a timeline</a:t>
            </a:r>
            <a:endParaRPr/>
          </a:p>
        </p:txBody>
      </p:sp>
      <p:sp>
        <p:nvSpPr>
          <p:cNvPr id="949" name="Google Shape;949;p91"/>
          <p:cNvSpPr txBox="1"/>
          <p:nvPr/>
        </p:nvSpPr>
        <p:spPr>
          <a:xfrm>
            <a:off x="6715375" y="1913375"/>
            <a:ext cx="1722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Mars is a cold place, not hot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50" name="Google Shape;950;p91"/>
          <p:cNvSpPr txBox="1"/>
          <p:nvPr/>
        </p:nvSpPr>
        <p:spPr>
          <a:xfrm>
            <a:off x="2725175" y="1913375"/>
            <a:ext cx="1722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Jupiter is the biggest planet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51" name="Google Shape;951;p91"/>
          <p:cNvSpPr txBox="1"/>
          <p:nvPr/>
        </p:nvSpPr>
        <p:spPr>
          <a:xfrm>
            <a:off x="4712150" y="3541975"/>
            <a:ext cx="17229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rPr>
              <a:t>Neptune</a:t>
            </a:r>
            <a:endParaRPr sz="2400">
              <a:solidFill>
                <a:schemeClr val="dk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952" name="Google Shape;952;p91"/>
          <p:cNvSpPr txBox="1"/>
          <p:nvPr/>
        </p:nvSpPr>
        <p:spPr>
          <a:xfrm>
            <a:off x="4712150" y="3881975"/>
            <a:ext cx="1722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Neptune is far away from Earth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53" name="Google Shape;953;p91"/>
          <p:cNvSpPr txBox="1"/>
          <p:nvPr/>
        </p:nvSpPr>
        <p:spPr>
          <a:xfrm>
            <a:off x="705725" y="3541975"/>
            <a:ext cx="17229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rPr>
              <a:t>Mercury</a:t>
            </a:r>
            <a:endParaRPr sz="2400">
              <a:solidFill>
                <a:schemeClr val="dk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954" name="Google Shape;954;p91"/>
          <p:cNvSpPr txBox="1"/>
          <p:nvPr/>
        </p:nvSpPr>
        <p:spPr>
          <a:xfrm>
            <a:off x="705725" y="3881975"/>
            <a:ext cx="1722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Mercury is the smallest planet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955" name="Google Shape;955;p91"/>
          <p:cNvGrpSpPr/>
          <p:nvPr/>
        </p:nvGrpSpPr>
        <p:grpSpPr>
          <a:xfrm>
            <a:off x="1061626" y="2700425"/>
            <a:ext cx="7013349" cy="667500"/>
            <a:chOff x="1061626" y="2700425"/>
            <a:chExt cx="7013349" cy="667500"/>
          </a:xfrm>
        </p:grpSpPr>
        <p:cxnSp>
          <p:nvCxnSpPr>
            <p:cNvPr id="956" name="Google Shape;956;p91"/>
            <p:cNvCxnSpPr>
              <a:stCxn id="957" idx="3"/>
              <a:endCxn id="958" idx="1"/>
            </p:cNvCxnSpPr>
            <p:nvPr/>
          </p:nvCxnSpPr>
          <p:spPr>
            <a:xfrm>
              <a:off x="2072626" y="3034175"/>
              <a:ext cx="10068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59" name="Google Shape;959;p91"/>
            <p:cNvCxnSpPr>
              <a:stCxn id="958" idx="3"/>
              <a:endCxn id="960" idx="1"/>
            </p:cNvCxnSpPr>
            <p:nvPr/>
          </p:nvCxnSpPr>
          <p:spPr>
            <a:xfrm>
              <a:off x="4061175" y="3034175"/>
              <a:ext cx="10215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61" name="Google Shape;961;p91"/>
            <p:cNvCxnSpPr>
              <a:stCxn id="960" idx="3"/>
              <a:endCxn id="962" idx="1"/>
            </p:cNvCxnSpPr>
            <p:nvPr/>
          </p:nvCxnSpPr>
          <p:spPr>
            <a:xfrm>
              <a:off x="6064400" y="3034175"/>
              <a:ext cx="10143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957" name="Google Shape;957;p91"/>
            <p:cNvSpPr txBox="1"/>
            <p:nvPr/>
          </p:nvSpPr>
          <p:spPr>
            <a:xfrm>
              <a:off x="1061626" y="2700425"/>
              <a:ext cx="1011000" cy="667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500">
                  <a:solidFill>
                    <a:schemeClr val="accent1"/>
                  </a:solidFill>
                  <a:latin typeface="Vidaloka"/>
                  <a:ea typeface="Vidaloka"/>
                  <a:cs typeface="Vidaloka"/>
                  <a:sym typeface="Vidaloka"/>
                </a:rPr>
                <a:t>01</a:t>
              </a:r>
              <a:endParaRPr sz="35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endParaRPr>
            </a:p>
          </p:txBody>
        </p:sp>
        <p:sp>
          <p:nvSpPr>
            <p:cNvPr id="958" name="Google Shape;958;p91"/>
            <p:cNvSpPr txBox="1"/>
            <p:nvPr/>
          </p:nvSpPr>
          <p:spPr>
            <a:xfrm>
              <a:off x="3079575" y="2700425"/>
              <a:ext cx="981600" cy="667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500">
                  <a:solidFill>
                    <a:schemeClr val="accent1"/>
                  </a:solidFill>
                  <a:latin typeface="Vidaloka"/>
                  <a:ea typeface="Vidaloka"/>
                  <a:cs typeface="Vidaloka"/>
                  <a:sym typeface="Vidaloka"/>
                </a:rPr>
                <a:t>02</a:t>
              </a:r>
              <a:endParaRPr sz="35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endParaRPr>
            </a:p>
          </p:txBody>
        </p:sp>
        <p:sp>
          <p:nvSpPr>
            <p:cNvPr id="960" name="Google Shape;960;p91"/>
            <p:cNvSpPr txBox="1"/>
            <p:nvPr/>
          </p:nvSpPr>
          <p:spPr>
            <a:xfrm>
              <a:off x="5082800" y="2700425"/>
              <a:ext cx="981600" cy="667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500">
                  <a:solidFill>
                    <a:schemeClr val="accent1"/>
                  </a:solidFill>
                  <a:latin typeface="Vidaloka"/>
                  <a:ea typeface="Vidaloka"/>
                  <a:cs typeface="Vidaloka"/>
                  <a:sym typeface="Vidaloka"/>
                </a:rPr>
                <a:t>03</a:t>
              </a:r>
              <a:endParaRPr sz="35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endParaRPr>
            </a:p>
          </p:txBody>
        </p:sp>
        <p:sp>
          <p:nvSpPr>
            <p:cNvPr id="962" name="Google Shape;962;p91"/>
            <p:cNvSpPr txBox="1"/>
            <p:nvPr/>
          </p:nvSpPr>
          <p:spPr>
            <a:xfrm>
              <a:off x="7078675" y="2700425"/>
              <a:ext cx="996300" cy="667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500">
                  <a:solidFill>
                    <a:schemeClr val="accent1"/>
                  </a:solidFill>
                  <a:latin typeface="Vidaloka"/>
                  <a:ea typeface="Vidaloka"/>
                  <a:cs typeface="Vidaloka"/>
                  <a:sym typeface="Vidaloka"/>
                </a:rPr>
                <a:t>04</a:t>
              </a:r>
              <a:endParaRPr sz="35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endParaRPr>
            </a:p>
          </p:txBody>
        </p:sp>
      </p:grpSp>
      <p:sp>
        <p:nvSpPr>
          <p:cNvPr id="963" name="Google Shape;963;p91"/>
          <p:cNvSpPr txBox="1"/>
          <p:nvPr/>
        </p:nvSpPr>
        <p:spPr>
          <a:xfrm>
            <a:off x="2725175" y="1540525"/>
            <a:ext cx="17229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rPr>
              <a:t>Jupiter</a:t>
            </a:r>
            <a:endParaRPr sz="2400">
              <a:solidFill>
                <a:schemeClr val="dk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964" name="Google Shape;964;p91"/>
          <p:cNvSpPr txBox="1"/>
          <p:nvPr/>
        </p:nvSpPr>
        <p:spPr>
          <a:xfrm>
            <a:off x="6715375" y="1559075"/>
            <a:ext cx="17229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rPr>
              <a:t>Mars</a:t>
            </a:r>
            <a:endParaRPr sz="2400">
              <a:solidFill>
                <a:schemeClr val="dk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Google Shape;969;p92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the company generates income</a:t>
            </a:r>
            <a:endParaRPr/>
          </a:p>
        </p:txBody>
      </p:sp>
      <p:cxnSp>
        <p:nvCxnSpPr>
          <p:cNvPr id="970" name="Google Shape;970;p92"/>
          <p:cNvCxnSpPr>
            <a:stCxn id="971" idx="3"/>
            <a:endCxn id="972" idx="1"/>
          </p:cNvCxnSpPr>
          <p:nvPr/>
        </p:nvCxnSpPr>
        <p:spPr>
          <a:xfrm>
            <a:off x="3346950" y="2937480"/>
            <a:ext cx="9093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73" name="Google Shape;973;p92"/>
          <p:cNvSpPr txBox="1"/>
          <p:nvPr/>
        </p:nvSpPr>
        <p:spPr>
          <a:xfrm>
            <a:off x="3794142" y="1487668"/>
            <a:ext cx="1530000" cy="3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rPr>
              <a:t>Mars</a:t>
            </a:r>
            <a:endParaRPr sz="2300">
              <a:solidFill>
                <a:schemeClr val="accent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974" name="Google Shape;974;p92"/>
          <p:cNvSpPr txBox="1"/>
          <p:nvPr/>
        </p:nvSpPr>
        <p:spPr>
          <a:xfrm>
            <a:off x="3794142" y="1847353"/>
            <a:ext cx="1530000" cy="4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Mars is actually  very cold 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975" name="Google Shape;975;p92"/>
          <p:cNvGrpSpPr/>
          <p:nvPr/>
        </p:nvGrpSpPr>
        <p:grpSpPr>
          <a:xfrm>
            <a:off x="4434862" y="2801607"/>
            <a:ext cx="248561" cy="271745"/>
            <a:chOff x="1687350" y="3618725"/>
            <a:chExt cx="270175" cy="295375"/>
          </a:xfrm>
        </p:grpSpPr>
        <p:sp>
          <p:nvSpPr>
            <p:cNvPr id="976" name="Google Shape;976;p92"/>
            <p:cNvSpPr/>
            <p:nvPr/>
          </p:nvSpPr>
          <p:spPr>
            <a:xfrm>
              <a:off x="1829900" y="3808550"/>
              <a:ext cx="18150" cy="35450"/>
            </a:xfrm>
            <a:custGeom>
              <a:avLst/>
              <a:gdLst/>
              <a:ahLst/>
              <a:cxnLst/>
              <a:rect l="l" t="t" r="r" b="b"/>
              <a:pathLst>
                <a:path w="726" h="1418" extrusionOk="0">
                  <a:moveTo>
                    <a:pt x="1" y="0"/>
                  </a:moveTo>
                  <a:lnTo>
                    <a:pt x="1" y="1418"/>
                  </a:lnTo>
                  <a:lnTo>
                    <a:pt x="379" y="1418"/>
                  </a:lnTo>
                  <a:cubicBezTo>
                    <a:pt x="568" y="1418"/>
                    <a:pt x="725" y="1260"/>
                    <a:pt x="725" y="1040"/>
                  </a:cubicBezTo>
                  <a:lnTo>
                    <a:pt x="725" y="347"/>
                  </a:ln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92"/>
            <p:cNvSpPr/>
            <p:nvPr/>
          </p:nvSpPr>
          <p:spPr>
            <a:xfrm>
              <a:off x="1795250" y="3755775"/>
              <a:ext cx="18125" cy="35450"/>
            </a:xfrm>
            <a:custGeom>
              <a:avLst/>
              <a:gdLst/>
              <a:ahLst/>
              <a:cxnLst/>
              <a:rect l="l" t="t" r="r" b="b"/>
              <a:pathLst>
                <a:path w="725" h="1418" extrusionOk="0">
                  <a:moveTo>
                    <a:pt x="378" y="0"/>
                  </a:moveTo>
                  <a:cubicBezTo>
                    <a:pt x="189" y="0"/>
                    <a:pt x="0" y="158"/>
                    <a:pt x="0" y="378"/>
                  </a:cubicBezTo>
                  <a:lnTo>
                    <a:pt x="0" y="1071"/>
                  </a:lnTo>
                  <a:cubicBezTo>
                    <a:pt x="0" y="1260"/>
                    <a:pt x="189" y="1418"/>
                    <a:pt x="378" y="1418"/>
                  </a:cubicBezTo>
                  <a:lnTo>
                    <a:pt x="725" y="1418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92"/>
            <p:cNvSpPr/>
            <p:nvPr/>
          </p:nvSpPr>
          <p:spPr>
            <a:xfrm>
              <a:off x="1687350" y="3618725"/>
              <a:ext cx="270175" cy="295375"/>
            </a:xfrm>
            <a:custGeom>
              <a:avLst/>
              <a:gdLst/>
              <a:ahLst/>
              <a:cxnLst/>
              <a:rect l="l" t="t" r="r" b="b"/>
              <a:pathLst>
                <a:path w="10807" h="11815" extrusionOk="0">
                  <a:moveTo>
                    <a:pt x="6459" y="662"/>
                  </a:moveTo>
                  <a:cubicBezTo>
                    <a:pt x="6868" y="662"/>
                    <a:pt x="7183" y="977"/>
                    <a:pt x="7183" y="1355"/>
                  </a:cubicBezTo>
                  <a:cubicBezTo>
                    <a:pt x="7183" y="1765"/>
                    <a:pt x="6868" y="2080"/>
                    <a:pt x="6459" y="2080"/>
                  </a:cubicBezTo>
                  <a:lnTo>
                    <a:pt x="6459" y="1702"/>
                  </a:lnTo>
                  <a:cubicBezTo>
                    <a:pt x="6459" y="1513"/>
                    <a:pt x="6301" y="1355"/>
                    <a:pt x="6112" y="1355"/>
                  </a:cubicBezTo>
                  <a:lnTo>
                    <a:pt x="4726" y="1355"/>
                  </a:lnTo>
                  <a:cubicBezTo>
                    <a:pt x="4537" y="1355"/>
                    <a:pt x="4379" y="1513"/>
                    <a:pt x="4379" y="1702"/>
                  </a:cubicBezTo>
                  <a:lnTo>
                    <a:pt x="4379" y="2080"/>
                  </a:lnTo>
                  <a:cubicBezTo>
                    <a:pt x="3970" y="2017"/>
                    <a:pt x="3655" y="1702"/>
                    <a:pt x="3655" y="1355"/>
                  </a:cubicBezTo>
                  <a:cubicBezTo>
                    <a:pt x="3655" y="977"/>
                    <a:pt x="3970" y="662"/>
                    <a:pt x="4379" y="662"/>
                  </a:cubicBezTo>
                  <a:close/>
                  <a:moveTo>
                    <a:pt x="5387" y="4128"/>
                  </a:moveTo>
                  <a:cubicBezTo>
                    <a:pt x="5608" y="4128"/>
                    <a:pt x="5766" y="4285"/>
                    <a:pt x="5766" y="4474"/>
                  </a:cubicBezTo>
                  <a:lnTo>
                    <a:pt x="5766" y="4821"/>
                  </a:lnTo>
                  <a:lnTo>
                    <a:pt x="6112" y="4821"/>
                  </a:lnTo>
                  <a:cubicBezTo>
                    <a:pt x="6711" y="4821"/>
                    <a:pt x="7120" y="5293"/>
                    <a:pt x="7120" y="5860"/>
                  </a:cubicBezTo>
                  <a:cubicBezTo>
                    <a:pt x="7120" y="6049"/>
                    <a:pt x="6963" y="6207"/>
                    <a:pt x="6774" y="6207"/>
                  </a:cubicBezTo>
                  <a:cubicBezTo>
                    <a:pt x="6585" y="6207"/>
                    <a:pt x="6427" y="6049"/>
                    <a:pt x="6427" y="5860"/>
                  </a:cubicBezTo>
                  <a:cubicBezTo>
                    <a:pt x="6427" y="5640"/>
                    <a:pt x="6270" y="5482"/>
                    <a:pt x="6081" y="5482"/>
                  </a:cubicBezTo>
                  <a:lnTo>
                    <a:pt x="5703" y="5482"/>
                  </a:lnTo>
                  <a:lnTo>
                    <a:pt x="5703" y="6868"/>
                  </a:lnTo>
                  <a:lnTo>
                    <a:pt x="6081" y="6868"/>
                  </a:lnTo>
                  <a:cubicBezTo>
                    <a:pt x="6648" y="6868"/>
                    <a:pt x="7089" y="7341"/>
                    <a:pt x="7089" y="7908"/>
                  </a:cubicBezTo>
                  <a:lnTo>
                    <a:pt x="7089" y="8601"/>
                  </a:lnTo>
                  <a:cubicBezTo>
                    <a:pt x="7089" y="9200"/>
                    <a:pt x="6616" y="9641"/>
                    <a:pt x="6081" y="9641"/>
                  </a:cubicBezTo>
                  <a:lnTo>
                    <a:pt x="5703" y="9641"/>
                  </a:lnTo>
                  <a:lnTo>
                    <a:pt x="5703" y="9987"/>
                  </a:lnTo>
                  <a:cubicBezTo>
                    <a:pt x="5703" y="10176"/>
                    <a:pt x="5545" y="10334"/>
                    <a:pt x="5356" y="10334"/>
                  </a:cubicBezTo>
                  <a:cubicBezTo>
                    <a:pt x="5167" y="10334"/>
                    <a:pt x="5009" y="10176"/>
                    <a:pt x="5009" y="9987"/>
                  </a:cubicBezTo>
                  <a:lnTo>
                    <a:pt x="5009" y="9704"/>
                  </a:lnTo>
                  <a:lnTo>
                    <a:pt x="4631" y="9704"/>
                  </a:lnTo>
                  <a:cubicBezTo>
                    <a:pt x="4064" y="9704"/>
                    <a:pt x="3623" y="9231"/>
                    <a:pt x="3623" y="8664"/>
                  </a:cubicBezTo>
                  <a:cubicBezTo>
                    <a:pt x="3623" y="8475"/>
                    <a:pt x="3781" y="8318"/>
                    <a:pt x="3970" y="8318"/>
                  </a:cubicBezTo>
                  <a:cubicBezTo>
                    <a:pt x="4159" y="8318"/>
                    <a:pt x="4316" y="8475"/>
                    <a:pt x="4316" y="8664"/>
                  </a:cubicBezTo>
                  <a:cubicBezTo>
                    <a:pt x="4316" y="8885"/>
                    <a:pt x="4505" y="9042"/>
                    <a:pt x="4694" y="9042"/>
                  </a:cubicBezTo>
                  <a:lnTo>
                    <a:pt x="5041" y="9042"/>
                  </a:lnTo>
                  <a:lnTo>
                    <a:pt x="5041" y="7625"/>
                  </a:lnTo>
                  <a:lnTo>
                    <a:pt x="4694" y="7625"/>
                  </a:lnTo>
                  <a:lnTo>
                    <a:pt x="4694" y="7593"/>
                  </a:lnTo>
                  <a:cubicBezTo>
                    <a:pt x="4096" y="7593"/>
                    <a:pt x="3655" y="7120"/>
                    <a:pt x="3655" y="6553"/>
                  </a:cubicBezTo>
                  <a:lnTo>
                    <a:pt x="3655" y="5860"/>
                  </a:lnTo>
                  <a:cubicBezTo>
                    <a:pt x="3655" y="5262"/>
                    <a:pt x="4127" y="4821"/>
                    <a:pt x="4694" y="4821"/>
                  </a:cubicBezTo>
                  <a:lnTo>
                    <a:pt x="5041" y="4821"/>
                  </a:lnTo>
                  <a:lnTo>
                    <a:pt x="5041" y="4474"/>
                  </a:lnTo>
                  <a:cubicBezTo>
                    <a:pt x="5041" y="4285"/>
                    <a:pt x="5198" y="4128"/>
                    <a:pt x="5387" y="4128"/>
                  </a:cubicBezTo>
                  <a:close/>
                  <a:moveTo>
                    <a:pt x="4379" y="0"/>
                  </a:moveTo>
                  <a:cubicBezTo>
                    <a:pt x="3623" y="0"/>
                    <a:pt x="2993" y="662"/>
                    <a:pt x="2993" y="1387"/>
                  </a:cubicBezTo>
                  <a:cubicBezTo>
                    <a:pt x="2993" y="2143"/>
                    <a:pt x="3623" y="2773"/>
                    <a:pt x="4379" y="2773"/>
                  </a:cubicBezTo>
                  <a:lnTo>
                    <a:pt x="4379" y="2899"/>
                  </a:lnTo>
                  <a:cubicBezTo>
                    <a:pt x="3781" y="3025"/>
                    <a:pt x="3277" y="3277"/>
                    <a:pt x="2804" y="3592"/>
                  </a:cubicBezTo>
                  <a:lnTo>
                    <a:pt x="2332" y="3056"/>
                  </a:lnTo>
                  <a:lnTo>
                    <a:pt x="2584" y="2804"/>
                  </a:lnTo>
                  <a:cubicBezTo>
                    <a:pt x="2710" y="2710"/>
                    <a:pt x="2710" y="2458"/>
                    <a:pt x="2615" y="2332"/>
                  </a:cubicBezTo>
                  <a:lnTo>
                    <a:pt x="1701" y="1292"/>
                  </a:lnTo>
                  <a:cubicBezTo>
                    <a:pt x="1630" y="1203"/>
                    <a:pt x="1529" y="1165"/>
                    <a:pt x="1432" y="1165"/>
                  </a:cubicBezTo>
                  <a:cubicBezTo>
                    <a:pt x="1357" y="1165"/>
                    <a:pt x="1284" y="1188"/>
                    <a:pt x="1229" y="1229"/>
                  </a:cubicBezTo>
                  <a:lnTo>
                    <a:pt x="158" y="2143"/>
                  </a:lnTo>
                  <a:cubicBezTo>
                    <a:pt x="0" y="2269"/>
                    <a:pt x="0" y="2489"/>
                    <a:pt x="126" y="2615"/>
                  </a:cubicBezTo>
                  <a:lnTo>
                    <a:pt x="1040" y="3686"/>
                  </a:lnTo>
                  <a:cubicBezTo>
                    <a:pt x="1090" y="3770"/>
                    <a:pt x="1183" y="3809"/>
                    <a:pt x="1279" y="3809"/>
                  </a:cubicBezTo>
                  <a:cubicBezTo>
                    <a:pt x="1365" y="3809"/>
                    <a:pt x="1453" y="3777"/>
                    <a:pt x="1512" y="3718"/>
                  </a:cubicBezTo>
                  <a:lnTo>
                    <a:pt x="1764" y="3497"/>
                  </a:lnTo>
                  <a:lnTo>
                    <a:pt x="2237" y="4033"/>
                  </a:lnTo>
                  <a:cubicBezTo>
                    <a:pt x="1418" y="4852"/>
                    <a:pt x="914" y="5986"/>
                    <a:pt x="914" y="7247"/>
                  </a:cubicBezTo>
                  <a:cubicBezTo>
                    <a:pt x="914" y="9735"/>
                    <a:pt x="2930" y="11815"/>
                    <a:pt x="5387" y="11815"/>
                  </a:cubicBezTo>
                  <a:cubicBezTo>
                    <a:pt x="7876" y="11815"/>
                    <a:pt x="9893" y="9798"/>
                    <a:pt x="9893" y="7247"/>
                  </a:cubicBezTo>
                  <a:cubicBezTo>
                    <a:pt x="9893" y="5986"/>
                    <a:pt x="9389" y="4852"/>
                    <a:pt x="8538" y="4033"/>
                  </a:cubicBezTo>
                  <a:lnTo>
                    <a:pt x="9011" y="3497"/>
                  </a:lnTo>
                  <a:lnTo>
                    <a:pt x="9294" y="3718"/>
                  </a:lnTo>
                  <a:cubicBezTo>
                    <a:pt x="9368" y="3777"/>
                    <a:pt x="9450" y="3809"/>
                    <a:pt x="9528" y="3809"/>
                  </a:cubicBezTo>
                  <a:cubicBezTo>
                    <a:pt x="9616" y="3809"/>
                    <a:pt x="9700" y="3770"/>
                    <a:pt x="9767" y="3686"/>
                  </a:cubicBezTo>
                  <a:lnTo>
                    <a:pt x="10680" y="2615"/>
                  </a:lnTo>
                  <a:cubicBezTo>
                    <a:pt x="10806" y="2458"/>
                    <a:pt x="10806" y="2269"/>
                    <a:pt x="10649" y="2143"/>
                  </a:cubicBezTo>
                  <a:lnTo>
                    <a:pt x="9578" y="1229"/>
                  </a:lnTo>
                  <a:cubicBezTo>
                    <a:pt x="9509" y="1188"/>
                    <a:pt x="9434" y="1165"/>
                    <a:pt x="9361" y="1165"/>
                  </a:cubicBezTo>
                  <a:cubicBezTo>
                    <a:pt x="9267" y="1165"/>
                    <a:pt x="9176" y="1203"/>
                    <a:pt x="9105" y="1292"/>
                  </a:cubicBezTo>
                  <a:lnTo>
                    <a:pt x="8191" y="2332"/>
                  </a:lnTo>
                  <a:cubicBezTo>
                    <a:pt x="8065" y="2489"/>
                    <a:pt x="8065" y="2710"/>
                    <a:pt x="8223" y="2804"/>
                  </a:cubicBezTo>
                  <a:lnTo>
                    <a:pt x="8506" y="3056"/>
                  </a:lnTo>
                  <a:lnTo>
                    <a:pt x="8034" y="3592"/>
                  </a:lnTo>
                  <a:cubicBezTo>
                    <a:pt x="7561" y="3245"/>
                    <a:pt x="7057" y="3025"/>
                    <a:pt x="6459" y="2899"/>
                  </a:cubicBezTo>
                  <a:lnTo>
                    <a:pt x="6459" y="2773"/>
                  </a:lnTo>
                  <a:cubicBezTo>
                    <a:pt x="7215" y="2773"/>
                    <a:pt x="7845" y="2143"/>
                    <a:pt x="7845" y="1387"/>
                  </a:cubicBezTo>
                  <a:cubicBezTo>
                    <a:pt x="7845" y="662"/>
                    <a:pt x="7215" y="0"/>
                    <a:pt x="64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979" name="Google Shape;979;p92"/>
          <p:cNvCxnSpPr>
            <a:stCxn id="972" idx="0"/>
            <a:endCxn id="974" idx="2"/>
          </p:cNvCxnSpPr>
          <p:nvPr/>
        </p:nvCxnSpPr>
        <p:spPr>
          <a:xfrm rot="10800000">
            <a:off x="4559142" y="2311453"/>
            <a:ext cx="0" cy="2937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80" name="Google Shape;980;p92"/>
          <p:cNvSpPr/>
          <p:nvPr/>
        </p:nvSpPr>
        <p:spPr>
          <a:xfrm>
            <a:off x="2946278" y="2805358"/>
            <a:ext cx="230027" cy="264243"/>
          </a:xfrm>
          <a:custGeom>
            <a:avLst/>
            <a:gdLst/>
            <a:ahLst/>
            <a:cxnLst/>
            <a:rect l="l" t="t" r="r" b="b"/>
            <a:pathLst>
              <a:path w="11059" h="12704" extrusionOk="0">
                <a:moveTo>
                  <a:pt x="5545" y="3449"/>
                </a:moveTo>
                <a:cubicBezTo>
                  <a:pt x="5797" y="3449"/>
                  <a:pt x="5955" y="3638"/>
                  <a:pt x="5955" y="3859"/>
                </a:cubicBezTo>
                <a:lnTo>
                  <a:pt x="5955" y="4111"/>
                </a:lnTo>
                <a:cubicBezTo>
                  <a:pt x="6427" y="4268"/>
                  <a:pt x="6774" y="4741"/>
                  <a:pt x="6774" y="5308"/>
                </a:cubicBezTo>
                <a:cubicBezTo>
                  <a:pt x="6774" y="5528"/>
                  <a:pt x="6585" y="5749"/>
                  <a:pt x="6333" y="5749"/>
                </a:cubicBezTo>
                <a:cubicBezTo>
                  <a:pt x="6081" y="5749"/>
                  <a:pt x="5955" y="5528"/>
                  <a:pt x="5955" y="5308"/>
                </a:cubicBezTo>
                <a:cubicBezTo>
                  <a:pt x="5955" y="5056"/>
                  <a:pt x="5734" y="4898"/>
                  <a:pt x="5545" y="4898"/>
                </a:cubicBezTo>
                <a:cubicBezTo>
                  <a:pt x="5293" y="4898"/>
                  <a:pt x="5104" y="5119"/>
                  <a:pt x="5104" y="5308"/>
                </a:cubicBezTo>
                <a:cubicBezTo>
                  <a:pt x="5104" y="5528"/>
                  <a:pt x="5419" y="5780"/>
                  <a:pt x="5766" y="6001"/>
                </a:cubicBezTo>
                <a:cubicBezTo>
                  <a:pt x="6207" y="6316"/>
                  <a:pt x="6774" y="6725"/>
                  <a:pt x="6774" y="7387"/>
                </a:cubicBezTo>
                <a:cubicBezTo>
                  <a:pt x="6774" y="7954"/>
                  <a:pt x="6427" y="8364"/>
                  <a:pt x="5923" y="8584"/>
                </a:cubicBezTo>
                <a:lnTo>
                  <a:pt x="5923" y="8836"/>
                </a:lnTo>
                <a:cubicBezTo>
                  <a:pt x="5923" y="9088"/>
                  <a:pt x="5734" y="9246"/>
                  <a:pt x="5545" y="9246"/>
                </a:cubicBezTo>
                <a:cubicBezTo>
                  <a:pt x="5293" y="9246"/>
                  <a:pt x="5104" y="9057"/>
                  <a:pt x="5104" y="8836"/>
                </a:cubicBezTo>
                <a:lnTo>
                  <a:pt x="5104" y="8584"/>
                </a:lnTo>
                <a:cubicBezTo>
                  <a:pt x="4632" y="8427"/>
                  <a:pt x="4285" y="7954"/>
                  <a:pt x="4285" y="7387"/>
                </a:cubicBezTo>
                <a:cubicBezTo>
                  <a:pt x="4285" y="7167"/>
                  <a:pt x="4474" y="7009"/>
                  <a:pt x="4726" y="7009"/>
                </a:cubicBezTo>
                <a:cubicBezTo>
                  <a:pt x="4947" y="7009"/>
                  <a:pt x="5104" y="7198"/>
                  <a:pt x="5104" y="7387"/>
                </a:cubicBezTo>
                <a:cubicBezTo>
                  <a:pt x="5104" y="7639"/>
                  <a:pt x="5293" y="7828"/>
                  <a:pt x="5545" y="7828"/>
                </a:cubicBezTo>
                <a:cubicBezTo>
                  <a:pt x="5766" y="7828"/>
                  <a:pt x="5923" y="7639"/>
                  <a:pt x="5923" y="7387"/>
                </a:cubicBezTo>
                <a:cubicBezTo>
                  <a:pt x="5923" y="7167"/>
                  <a:pt x="5608" y="6914"/>
                  <a:pt x="5262" y="6694"/>
                </a:cubicBezTo>
                <a:cubicBezTo>
                  <a:pt x="4821" y="6379"/>
                  <a:pt x="4285" y="5969"/>
                  <a:pt x="4285" y="5308"/>
                </a:cubicBezTo>
                <a:cubicBezTo>
                  <a:pt x="4285" y="4741"/>
                  <a:pt x="4632" y="4331"/>
                  <a:pt x="5104" y="4111"/>
                </a:cubicBezTo>
                <a:lnTo>
                  <a:pt x="5104" y="3859"/>
                </a:lnTo>
                <a:cubicBezTo>
                  <a:pt x="5104" y="3606"/>
                  <a:pt x="5293" y="3449"/>
                  <a:pt x="5545" y="3449"/>
                </a:cubicBezTo>
                <a:close/>
                <a:moveTo>
                  <a:pt x="10651" y="1"/>
                </a:moveTo>
                <a:cubicBezTo>
                  <a:pt x="10562" y="1"/>
                  <a:pt x="10473" y="34"/>
                  <a:pt x="10397" y="109"/>
                </a:cubicBezTo>
                <a:cubicBezTo>
                  <a:pt x="9389" y="834"/>
                  <a:pt x="8538" y="960"/>
                  <a:pt x="8034" y="960"/>
                </a:cubicBezTo>
                <a:cubicBezTo>
                  <a:pt x="7310" y="960"/>
                  <a:pt x="6396" y="645"/>
                  <a:pt x="5766" y="172"/>
                </a:cubicBezTo>
                <a:cubicBezTo>
                  <a:pt x="5703" y="109"/>
                  <a:pt x="5616" y="78"/>
                  <a:pt x="5526" y="78"/>
                </a:cubicBezTo>
                <a:cubicBezTo>
                  <a:pt x="5435" y="78"/>
                  <a:pt x="5341" y="109"/>
                  <a:pt x="5262" y="172"/>
                </a:cubicBezTo>
                <a:cubicBezTo>
                  <a:pt x="4632" y="645"/>
                  <a:pt x="3781" y="960"/>
                  <a:pt x="3025" y="960"/>
                </a:cubicBezTo>
                <a:cubicBezTo>
                  <a:pt x="2237" y="960"/>
                  <a:pt x="1418" y="645"/>
                  <a:pt x="662" y="109"/>
                </a:cubicBezTo>
                <a:cubicBezTo>
                  <a:pt x="582" y="47"/>
                  <a:pt x="495" y="20"/>
                  <a:pt x="411" y="20"/>
                </a:cubicBezTo>
                <a:cubicBezTo>
                  <a:pt x="196" y="20"/>
                  <a:pt x="0" y="198"/>
                  <a:pt x="0" y="424"/>
                </a:cubicBezTo>
                <a:lnTo>
                  <a:pt x="0" y="5276"/>
                </a:lnTo>
                <a:cubicBezTo>
                  <a:pt x="0" y="8616"/>
                  <a:pt x="2143" y="11609"/>
                  <a:pt x="5388" y="12680"/>
                </a:cubicBezTo>
                <a:cubicBezTo>
                  <a:pt x="5419" y="12696"/>
                  <a:pt x="5459" y="12703"/>
                  <a:pt x="5506" y="12703"/>
                </a:cubicBezTo>
                <a:cubicBezTo>
                  <a:pt x="5553" y="12703"/>
                  <a:pt x="5608" y="12696"/>
                  <a:pt x="5671" y="12680"/>
                </a:cubicBezTo>
                <a:cubicBezTo>
                  <a:pt x="8885" y="11609"/>
                  <a:pt x="11059" y="8616"/>
                  <a:pt x="11059" y="5276"/>
                </a:cubicBezTo>
                <a:lnTo>
                  <a:pt x="11059" y="424"/>
                </a:lnTo>
                <a:cubicBezTo>
                  <a:pt x="11059" y="182"/>
                  <a:pt x="10858" y="1"/>
                  <a:pt x="1065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1" name="Google Shape;981;p92"/>
          <p:cNvSpPr txBox="1"/>
          <p:nvPr/>
        </p:nvSpPr>
        <p:spPr>
          <a:xfrm>
            <a:off x="2250842" y="3472100"/>
            <a:ext cx="1620900" cy="31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rPr>
              <a:t>Jupiter</a:t>
            </a:r>
            <a:endParaRPr sz="2400">
              <a:solidFill>
                <a:schemeClr val="accent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982" name="Google Shape;982;p92"/>
          <p:cNvSpPr txBox="1"/>
          <p:nvPr/>
        </p:nvSpPr>
        <p:spPr>
          <a:xfrm>
            <a:off x="2252042" y="3870186"/>
            <a:ext cx="1618500" cy="5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Jupiter is the biggest planet</a:t>
            </a:r>
            <a:r>
              <a:rPr lang="en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983" name="Google Shape;983;p92"/>
          <p:cNvCxnSpPr>
            <a:stCxn id="971" idx="2"/>
            <a:endCxn id="981" idx="0"/>
          </p:cNvCxnSpPr>
          <p:nvPr/>
        </p:nvCxnSpPr>
        <p:spPr>
          <a:xfrm>
            <a:off x="3061292" y="3214100"/>
            <a:ext cx="0" cy="2580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84" name="Google Shape;984;p92"/>
          <p:cNvCxnSpPr>
            <a:endCxn id="971" idx="1"/>
          </p:cNvCxnSpPr>
          <p:nvPr/>
        </p:nvCxnSpPr>
        <p:spPr>
          <a:xfrm>
            <a:off x="1848150" y="2927880"/>
            <a:ext cx="906000" cy="96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85" name="Google Shape;985;p92"/>
          <p:cNvCxnSpPr>
            <a:stCxn id="986" idx="2"/>
            <a:endCxn id="987" idx="0"/>
          </p:cNvCxnSpPr>
          <p:nvPr/>
        </p:nvCxnSpPr>
        <p:spPr>
          <a:xfrm>
            <a:off x="6060178" y="3214125"/>
            <a:ext cx="0" cy="2580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88" name="Google Shape;988;p92"/>
          <p:cNvCxnSpPr>
            <a:stCxn id="972" idx="3"/>
            <a:endCxn id="986" idx="1"/>
          </p:cNvCxnSpPr>
          <p:nvPr/>
        </p:nvCxnSpPr>
        <p:spPr>
          <a:xfrm>
            <a:off x="4849162" y="2937480"/>
            <a:ext cx="9219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89" name="Google Shape;989;p92"/>
          <p:cNvSpPr/>
          <p:nvPr/>
        </p:nvSpPr>
        <p:spPr>
          <a:xfrm>
            <a:off x="5914989" y="2824069"/>
            <a:ext cx="290377" cy="226822"/>
          </a:xfrm>
          <a:custGeom>
            <a:avLst/>
            <a:gdLst/>
            <a:ahLst/>
            <a:cxnLst/>
            <a:rect l="l" t="t" r="r" b="b"/>
            <a:pathLst>
              <a:path w="12665" h="9893" extrusionOk="0">
                <a:moveTo>
                  <a:pt x="8538" y="2458"/>
                </a:moveTo>
                <a:cubicBezTo>
                  <a:pt x="8758" y="2458"/>
                  <a:pt x="8916" y="2678"/>
                  <a:pt x="8916" y="2899"/>
                </a:cubicBezTo>
                <a:lnTo>
                  <a:pt x="8916" y="4569"/>
                </a:lnTo>
                <a:cubicBezTo>
                  <a:pt x="8916" y="4789"/>
                  <a:pt x="8727" y="4978"/>
                  <a:pt x="8538" y="4978"/>
                </a:cubicBezTo>
                <a:cubicBezTo>
                  <a:pt x="8349" y="4978"/>
                  <a:pt x="8128" y="4789"/>
                  <a:pt x="8128" y="4569"/>
                </a:cubicBezTo>
                <a:lnTo>
                  <a:pt x="8128" y="3875"/>
                </a:lnTo>
                <a:lnTo>
                  <a:pt x="6364" y="5671"/>
                </a:lnTo>
                <a:cubicBezTo>
                  <a:pt x="6285" y="5750"/>
                  <a:pt x="6175" y="5789"/>
                  <a:pt x="6065" y="5789"/>
                </a:cubicBezTo>
                <a:cubicBezTo>
                  <a:pt x="5954" y="5789"/>
                  <a:pt x="5844" y="5750"/>
                  <a:pt x="5765" y="5671"/>
                </a:cubicBezTo>
                <a:lnTo>
                  <a:pt x="5230" y="5104"/>
                </a:lnTo>
                <a:lnTo>
                  <a:pt x="3844" y="6490"/>
                </a:lnTo>
                <a:cubicBezTo>
                  <a:pt x="3765" y="6569"/>
                  <a:pt x="3655" y="6608"/>
                  <a:pt x="3544" y="6608"/>
                </a:cubicBezTo>
                <a:cubicBezTo>
                  <a:pt x="3434" y="6608"/>
                  <a:pt x="3324" y="6569"/>
                  <a:pt x="3245" y="6490"/>
                </a:cubicBezTo>
                <a:cubicBezTo>
                  <a:pt x="3087" y="6333"/>
                  <a:pt x="3087" y="6049"/>
                  <a:pt x="3245" y="5892"/>
                </a:cubicBezTo>
                <a:lnTo>
                  <a:pt x="4915" y="4254"/>
                </a:lnTo>
                <a:cubicBezTo>
                  <a:pt x="4994" y="4175"/>
                  <a:pt x="5104" y="4135"/>
                  <a:pt x="5214" y="4135"/>
                </a:cubicBezTo>
                <a:cubicBezTo>
                  <a:pt x="5324" y="4135"/>
                  <a:pt x="5435" y="4175"/>
                  <a:pt x="5513" y="4254"/>
                </a:cubicBezTo>
                <a:lnTo>
                  <a:pt x="6049" y="4789"/>
                </a:lnTo>
                <a:lnTo>
                  <a:pt x="7561" y="3308"/>
                </a:lnTo>
                <a:lnTo>
                  <a:pt x="6868" y="3308"/>
                </a:lnTo>
                <a:cubicBezTo>
                  <a:pt x="6648" y="3308"/>
                  <a:pt x="6490" y="3088"/>
                  <a:pt x="6490" y="2899"/>
                </a:cubicBezTo>
                <a:cubicBezTo>
                  <a:pt x="6490" y="2678"/>
                  <a:pt x="6679" y="2458"/>
                  <a:pt x="6868" y="2458"/>
                </a:cubicBezTo>
                <a:close/>
                <a:moveTo>
                  <a:pt x="11814" y="8255"/>
                </a:moveTo>
                <a:cubicBezTo>
                  <a:pt x="11814" y="8538"/>
                  <a:pt x="11877" y="9105"/>
                  <a:pt x="11405" y="9105"/>
                </a:cubicBezTo>
                <a:lnTo>
                  <a:pt x="1197" y="9105"/>
                </a:lnTo>
                <a:cubicBezTo>
                  <a:pt x="977" y="9105"/>
                  <a:pt x="788" y="8885"/>
                  <a:pt x="788" y="8664"/>
                </a:cubicBezTo>
                <a:lnTo>
                  <a:pt x="788" y="8255"/>
                </a:lnTo>
                <a:close/>
                <a:moveTo>
                  <a:pt x="2048" y="0"/>
                </a:moveTo>
                <a:cubicBezTo>
                  <a:pt x="1355" y="0"/>
                  <a:pt x="819" y="536"/>
                  <a:pt x="819" y="1229"/>
                </a:cubicBezTo>
                <a:lnTo>
                  <a:pt x="819" y="7435"/>
                </a:lnTo>
                <a:lnTo>
                  <a:pt x="410" y="7435"/>
                </a:lnTo>
                <a:cubicBezTo>
                  <a:pt x="189" y="7435"/>
                  <a:pt x="0" y="7625"/>
                  <a:pt x="0" y="7845"/>
                </a:cubicBezTo>
                <a:lnTo>
                  <a:pt x="0" y="8664"/>
                </a:lnTo>
                <a:cubicBezTo>
                  <a:pt x="0" y="9326"/>
                  <a:pt x="536" y="9893"/>
                  <a:pt x="1260" y="9893"/>
                </a:cubicBezTo>
                <a:lnTo>
                  <a:pt x="11436" y="9893"/>
                </a:lnTo>
                <a:cubicBezTo>
                  <a:pt x="12129" y="9893"/>
                  <a:pt x="12665" y="9326"/>
                  <a:pt x="12665" y="8664"/>
                </a:cubicBezTo>
                <a:lnTo>
                  <a:pt x="12665" y="7845"/>
                </a:lnTo>
                <a:cubicBezTo>
                  <a:pt x="12634" y="7593"/>
                  <a:pt x="12444" y="7435"/>
                  <a:pt x="12224" y="7435"/>
                </a:cubicBezTo>
                <a:lnTo>
                  <a:pt x="11814" y="7435"/>
                </a:lnTo>
                <a:lnTo>
                  <a:pt x="11814" y="1229"/>
                </a:lnTo>
                <a:cubicBezTo>
                  <a:pt x="11814" y="536"/>
                  <a:pt x="11247" y="0"/>
                  <a:pt x="1058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7" name="Google Shape;987;p92"/>
          <p:cNvSpPr txBox="1"/>
          <p:nvPr/>
        </p:nvSpPr>
        <p:spPr>
          <a:xfrm>
            <a:off x="5255728" y="3472125"/>
            <a:ext cx="1608900" cy="31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rPr>
              <a:t>Neptune</a:t>
            </a:r>
            <a:endParaRPr sz="2400">
              <a:solidFill>
                <a:schemeClr val="accent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990" name="Google Shape;990;p92"/>
          <p:cNvSpPr txBox="1"/>
          <p:nvPr/>
        </p:nvSpPr>
        <p:spPr>
          <a:xfrm>
            <a:off x="5250928" y="3870184"/>
            <a:ext cx="1618500" cy="5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Neptune is far away from Earth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991" name="Google Shape;991;p92"/>
          <p:cNvCxnSpPr>
            <a:stCxn id="986" idx="3"/>
            <a:endCxn id="992" idx="1"/>
          </p:cNvCxnSpPr>
          <p:nvPr/>
        </p:nvCxnSpPr>
        <p:spPr>
          <a:xfrm>
            <a:off x="6363803" y="2937480"/>
            <a:ext cx="9339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93" name="Google Shape;993;p92"/>
          <p:cNvSpPr txBox="1"/>
          <p:nvPr/>
        </p:nvSpPr>
        <p:spPr>
          <a:xfrm>
            <a:off x="6775776" y="1474296"/>
            <a:ext cx="1636500" cy="2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rPr>
              <a:t>Saturn</a:t>
            </a:r>
            <a:endParaRPr sz="2400">
              <a:solidFill>
                <a:schemeClr val="accent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994" name="Google Shape;994;p92"/>
          <p:cNvSpPr txBox="1"/>
          <p:nvPr/>
        </p:nvSpPr>
        <p:spPr>
          <a:xfrm>
            <a:off x="6784776" y="1879259"/>
            <a:ext cx="1618500" cy="5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Saturn is a gas giant with rings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995" name="Google Shape;995;p92"/>
          <p:cNvCxnSpPr>
            <a:stCxn id="992" idx="0"/>
            <a:endCxn id="994" idx="2"/>
          </p:cNvCxnSpPr>
          <p:nvPr/>
        </p:nvCxnSpPr>
        <p:spPr>
          <a:xfrm rot="10800000">
            <a:off x="7594026" y="2389859"/>
            <a:ext cx="0" cy="2709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96" name="Google Shape;996;p92"/>
          <p:cNvSpPr txBox="1"/>
          <p:nvPr/>
        </p:nvSpPr>
        <p:spPr>
          <a:xfrm>
            <a:off x="722199" y="1473727"/>
            <a:ext cx="1633500" cy="2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rPr>
              <a:t>Mercury</a:t>
            </a:r>
            <a:endParaRPr sz="2400">
              <a:solidFill>
                <a:schemeClr val="accent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997" name="Google Shape;997;p92"/>
          <p:cNvSpPr txBox="1"/>
          <p:nvPr/>
        </p:nvSpPr>
        <p:spPr>
          <a:xfrm>
            <a:off x="731649" y="1878711"/>
            <a:ext cx="1614600" cy="5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Mercury is a small planet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998" name="Google Shape;998;p92"/>
          <p:cNvGrpSpPr/>
          <p:nvPr/>
        </p:nvGrpSpPr>
        <p:grpSpPr>
          <a:xfrm>
            <a:off x="1399481" y="2808126"/>
            <a:ext cx="278935" cy="258707"/>
            <a:chOff x="1399485" y="2808126"/>
            <a:chExt cx="278935" cy="258707"/>
          </a:xfrm>
        </p:grpSpPr>
        <p:sp>
          <p:nvSpPr>
            <p:cNvPr id="999" name="Google Shape;999;p92"/>
            <p:cNvSpPr/>
            <p:nvPr/>
          </p:nvSpPr>
          <p:spPr>
            <a:xfrm>
              <a:off x="1489092" y="2876771"/>
              <a:ext cx="189328" cy="190062"/>
            </a:xfrm>
            <a:custGeom>
              <a:avLst/>
              <a:gdLst/>
              <a:ahLst/>
              <a:cxnLst/>
              <a:rect l="l" t="t" r="r" b="b"/>
              <a:pathLst>
                <a:path w="8255" h="8287" extrusionOk="0">
                  <a:moveTo>
                    <a:pt x="4128" y="1229"/>
                  </a:moveTo>
                  <a:cubicBezTo>
                    <a:pt x="4348" y="1229"/>
                    <a:pt x="4506" y="1418"/>
                    <a:pt x="4506" y="1670"/>
                  </a:cubicBezTo>
                  <a:lnTo>
                    <a:pt x="4506" y="1922"/>
                  </a:lnTo>
                  <a:cubicBezTo>
                    <a:pt x="4978" y="2080"/>
                    <a:pt x="5356" y="2552"/>
                    <a:pt x="5356" y="3119"/>
                  </a:cubicBezTo>
                  <a:cubicBezTo>
                    <a:pt x="5356" y="3340"/>
                    <a:pt x="5136" y="3498"/>
                    <a:pt x="4947" y="3498"/>
                  </a:cubicBezTo>
                  <a:cubicBezTo>
                    <a:pt x="4726" y="3498"/>
                    <a:pt x="4506" y="3308"/>
                    <a:pt x="4506" y="3119"/>
                  </a:cubicBezTo>
                  <a:cubicBezTo>
                    <a:pt x="4506" y="2867"/>
                    <a:pt x="4317" y="2710"/>
                    <a:pt x="4128" y="2710"/>
                  </a:cubicBezTo>
                  <a:cubicBezTo>
                    <a:pt x="3939" y="2710"/>
                    <a:pt x="3687" y="2930"/>
                    <a:pt x="3687" y="3119"/>
                  </a:cubicBezTo>
                  <a:cubicBezTo>
                    <a:pt x="3718" y="3340"/>
                    <a:pt x="4033" y="3592"/>
                    <a:pt x="4411" y="3813"/>
                  </a:cubicBezTo>
                  <a:cubicBezTo>
                    <a:pt x="4821" y="4128"/>
                    <a:pt x="5388" y="4537"/>
                    <a:pt x="5388" y="5199"/>
                  </a:cubicBezTo>
                  <a:cubicBezTo>
                    <a:pt x="5388" y="5766"/>
                    <a:pt x="5041" y="6175"/>
                    <a:pt x="4569" y="6396"/>
                  </a:cubicBezTo>
                  <a:lnTo>
                    <a:pt x="4569" y="6648"/>
                  </a:lnTo>
                  <a:cubicBezTo>
                    <a:pt x="4569" y="6900"/>
                    <a:pt x="4348" y="7089"/>
                    <a:pt x="4159" y="7089"/>
                  </a:cubicBezTo>
                  <a:cubicBezTo>
                    <a:pt x="3970" y="7089"/>
                    <a:pt x="3718" y="6900"/>
                    <a:pt x="3718" y="6648"/>
                  </a:cubicBezTo>
                  <a:lnTo>
                    <a:pt x="3718" y="6396"/>
                  </a:lnTo>
                  <a:cubicBezTo>
                    <a:pt x="3245" y="6238"/>
                    <a:pt x="2899" y="5766"/>
                    <a:pt x="2899" y="5199"/>
                  </a:cubicBezTo>
                  <a:cubicBezTo>
                    <a:pt x="2899" y="4978"/>
                    <a:pt x="3088" y="4821"/>
                    <a:pt x="3308" y="4821"/>
                  </a:cubicBezTo>
                  <a:cubicBezTo>
                    <a:pt x="3498" y="4821"/>
                    <a:pt x="3687" y="5010"/>
                    <a:pt x="3687" y="5199"/>
                  </a:cubicBezTo>
                  <a:cubicBezTo>
                    <a:pt x="3687" y="5451"/>
                    <a:pt x="3876" y="5608"/>
                    <a:pt x="4128" y="5608"/>
                  </a:cubicBezTo>
                  <a:cubicBezTo>
                    <a:pt x="4348" y="5608"/>
                    <a:pt x="4506" y="5388"/>
                    <a:pt x="4506" y="5199"/>
                  </a:cubicBezTo>
                  <a:cubicBezTo>
                    <a:pt x="4506" y="4978"/>
                    <a:pt x="4191" y="4726"/>
                    <a:pt x="3844" y="4506"/>
                  </a:cubicBezTo>
                  <a:cubicBezTo>
                    <a:pt x="3403" y="4191"/>
                    <a:pt x="2867" y="3781"/>
                    <a:pt x="2867" y="3119"/>
                  </a:cubicBezTo>
                  <a:cubicBezTo>
                    <a:pt x="2867" y="2552"/>
                    <a:pt x="3214" y="2143"/>
                    <a:pt x="3687" y="1922"/>
                  </a:cubicBezTo>
                  <a:lnTo>
                    <a:pt x="3687" y="1670"/>
                  </a:lnTo>
                  <a:cubicBezTo>
                    <a:pt x="3687" y="1418"/>
                    <a:pt x="3876" y="1229"/>
                    <a:pt x="4128" y="1229"/>
                  </a:cubicBezTo>
                  <a:close/>
                  <a:moveTo>
                    <a:pt x="4128" y="0"/>
                  </a:moveTo>
                  <a:cubicBezTo>
                    <a:pt x="1828" y="0"/>
                    <a:pt x="0" y="1859"/>
                    <a:pt x="0" y="4128"/>
                  </a:cubicBezTo>
                  <a:cubicBezTo>
                    <a:pt x="0" y="6427"/>
                    <a:pt x="1828" y="8286"/>
                    <a:pt x="4128" y="8286"/>
                  </a:cubicBezTo>
                  <a:cubicBezTo>
                    <a:pt x="6396" y="8286"/>
                    <a:pt x="8255" y="6427"/>
                    <a:pt x="8255" y="4128"/>
                  </a:cubicBezTo>
                  <a:cubicBezTo>
                    <a:pt x="8255" y="1859"/>
                    <a:pt x="6396" y="0"/>
                    <a:pt x="41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92"/>
            <p:cNvSpPr/>
            <p:nvPr/>
          </p:nvSpPr>
          <p:spPr>
            <a:xfrm>
              <a:off x="1400219" y="2808126"/>
              <a:ext cx="146692" cy="68667"/>
            </a:xfrm>
            <a:custGeom>
              <a:avLst/>
              <a:gdLst/>
              <a:ahLst/>
              <a:cxnLst/>
              <a:rect l="l" t="t" r="r" b="b"/>
              <a:pathLst>
                <a:path w="6396" h="2994" extrusionOk="0">
                  <a:moveTo>
                    <a:pt x="3214" y="1"/>
                  </a:moveTo>
                  <a:cubicBezTo>
                    <a:pt x="1450" y="1"/>
                    <a:pt x="0" y="662"/>
                    <a:pt x="0" y="1513"/>
                  </a:cubicBezTo>
                  <a:cubicBezTo>
                    <a:pt x="0" y="2332"/>
                    <a:pt x="1450" y="2993"/>
                    <a:pt x="3214" y="2993"/>
                  </a:cubicBezTo>
                  <a:cubicBezTo>
                    <a:pt x="4947" y="2993"/>
                    <a:pt x="6396" y="2332"/>
                    <a:pt x="6396" y="1513"/>
                  </a:cubicBezTo>
                  <a:cubicBezTo>
                    <a:pt x="6396" y="662"/>
                    <a:pt x="4947" y="1"/>
                    <a:pt x="32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92"/>
            <p:cNvSpPr/>
            <p:nvPr/>
          </p:nvSpPr>
          <p:spPr>
            <a:xfrm>
              <a:off x="1400219" y="2879660"/>
              <a:ext cx="101166" cy="54929"/>
            </a:xfrm>
            <a:custGeom>
              <a:avLst/>
              <a:gdLst/>
              <a:ahLst/>
              <a:cxnLst/>
              <a:rect l="l" t="t" r="r" b="b"/>
              <a:pathLst>
                <a:path w="4411" h="2395" extrusionOk="0">
                  <a:moveTo>
                    <a:pt x="0" y="0"/>
                  </a:moveTo>
                  <a:lnTo>
                    <a:pt x="0" y="1135"/>
                  </a:lnTo>
                  <a:cubicBezTo>
                    <a:pt x="0" y="1450"/>
                    <a:pt x="347" y="1765"/>
                    <a:pt x="882" y="2017"/>
                  </a:cubicBezTo>
                  <a:cubicBezTo>
                    <a:pt x="1355" y="2237"/>
                    <a:pt x="2332" y="2395"/>
                    <a:pt x="3151" y="2395"/>
                  </a:cubicBezTo>
                  <a:lnTo>
                    <a:pt x="3308" y="2395"/>
                  </a:lnTo>
                  <a:cubicBezTo>
                    <a:pt x="3560" y="1733"/>
                    <a:pt x="3907" y="1135"/>
                    <a:pt x="4411" y="631"/>
                  </a:cubicBezTo>
                  <a:lnTo>
                    <a:pt x="4411" y="631"/>
                  </a:lnTo>
                  <a:cubicBezTo>
                    <a:pt x="4033" y="694"/>
                    <a:pt x="3623" y="757"/>
                    <a:pt x="3182" y="757"/>
                  </a:cubicBezTo>
                  <a:cubicBezTo>
                    <a:pt x="2363" y="757"/>
                    <a:pt x="1261" y="599"/>
                    <a:pt x="567" y="316"/>
                  </a:cubicBezTo>
                  <a:cubicBezTo>
                    <a:pt x="347" y="221"/>
                    <a:pt x="158" y="127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92"/>
            <p:cNvSpPr/>
            <p:nvPr/>
          </p:nvSpPr>
          <p:spPr>
            <a:xfrm>
              <a:off x="1400219" y="2992386"/>
              <a:ext cx="97565" cy="54929"/>
            </a:xfrm>
            <a:custGeom>
              <a:avLst/>
              <a:gdLst/>
              <a:ahLst/>
              <a:cxnLst/>
              <a:rect l="l" t="t" r="r" b="b"/>
              <a:pathLst>
                <a:path w="4254" h="2395" extrusionOk="0">
                  <a:moveTo>
                    <a:pt x="0" y="0"/>
                  </a:moveTo>
                  <a:lnTo>
                    <a:pt x="0" y="1197"/>
                  </a:lnTo>
                  <a:cubicBezTo>
                    <a:pt x="0" y="1701"/>
                    <a:pt x="1355" y="2395"/>
                    <a:pt x="3182" y="2395"/>
                  </a:cubicBezTo>
                  <a:cubicBezTo>
                    <a:pt x="3560" y="2395"/>
                    <a:pt x="3907" y="2363"/>
                    <a:pt x="4254" y="2332"/>
                  </a:cubicBezTo>
                  <a:cubicBezTo>
                    <a:pt x="3875" y="1859"/>
                    <a:pt x="3560" y="1355"/>
                    <a:pt x="3340" y="756"/>
                  </a:cubicBezTo>
                  <a:lnTo>
                    <a:pt x="3182" y="756"/>
                  </a:lnTo>
                  <a:cubicBezTo>
                    <a:pt x="2363" y="756"/>
                    <a:pt x="1261" y="599"/>
                    <a:pt x="567" y="315"/>
                  </a:cubicBezTo>
                  <a:cubicBezTo>
                    <a:pt x="347" y="252"/>
                    <a:pt x="158" y="126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92"/>
            <p:cNvSpPr/>
            <p:nvPr/>
          </p:nvSpPr>
          <p:spPr>
            <a:xfrm>
              <a:off x="1399485" y="2936012"/>
              <a:ext cx="71557" cy="55663"/>
            </a:xfrm>
            <a:custGeom>
              <a:avLst/>
              <a:gdLst/>
              <a:ahLst/>
              <a:cxnLst/>
              <a:rect l="l" t="t" r="r" b="b"/>
              <a:pathLst>
                <a:path w="3120" h="2427" extrusionOk="0">
                  <a:moveTo>
                    <a:pt x="1" y="1"/>
                  </a:moveTo>
                  <a:lnTo>
                    <a:pt x="1" y="1167"/>
                  </a:lnTo>
                  <a:lnTo>
                    <a:pt x="32" y="1167"/>
                  </a:lnTo>
                  <a:cubicBezTo>
                    <a:pt x="32" y="1482"/>
                    <a:pt x="379" y="1797"/>
                    <a:pt x="914" y="2017"/>
                  </a:cubicBezTo>
                  <a:cubicBezTo>
                    <a:pt x="1387" y="2238"/>
                    <a:pt x="2332" y="2395"/>
                    <a:pt x="3120" y="2427"/>
                  </a:cubicBezTo>
                  <a:cubicBezTo>
                    <a:pt x="3057" y="2143"/>
                    <a:pt x="3025" y="1860"/>
                    <a:pt x="3025" y="1608"/>
                  </a:cubicBezTo>
                  <a:cubicBezTo>
                    <a:pt x="3025" y="1324"/>
                    <a:pt x="3088" y="1041"/>
                    <a:pt x="3120" y="757"/>
                  </a:cubicBezTo>
                  <a:cubicBezTo>
                    <a:pt x="2332" y="757"/>
                    <a:pt x="1230" y="599"/>
                    <a:pt x="536" y="316"/>
                  </a:cubicBezTo>
                  <a:cubicBezTo>
                    <a:pt x="347" y="253"/>
                    <a:pt x="158" y="127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004" name="Google Shape;1004;p92"/>
          <p:cNvCxnSpPr>
            <a:stCxn id="1005" idx="0"/>
            <a:endCxn id="997" idx="2"/>
          </p:cNvCxnSpPr>
          <p:nvPr/>
        </p:nvCxnSpPr>
        <p:spPr>
          <a:xfrm rot="10800000">
            <a:off x="1538949" y="2389311"/>
            <a:ext cx="0" cy="2715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006" name="Google Shape;1006;p92"/>
          <p:cNvGrpSpPr/>
          <p:nvPr/>
        </p:nvGrpSpPr>
        <p:grpSpPr>
          <a:xfrm>
            <a:off x="7456127" y="2799708"/>
            <a:ext cx="278955" cy="275558"/>
            <a:chOff x="-59869425" y="4102225"/>
            <a:chExt cx="319025" cy="315175"/>
          </a:xfrm>
        </p:grpSpPr>
        <p:sp>
          <p:nvSpPr>
            <p:cNvPr id="1007" name="Google Shape;1007;p92"/>
            <p:cNvSpPr/>
            <p:nvPr/>
          </p:nvSpPr>
          <p:spPr>
            <a:xfrm>
              <a:off x="-59869425" y="4102225"/>
              <a:ext cx="149675" cy="256825"/>
            </a:xfrm>
            <a:custGeom>
              <a:avLst/>
              <a:gdLst/>
              <a:ahLst/>
              <a:cxnLst/>
              <a:rect l="l" t="t" r="r" b="b"/>
              <a:pathLst>
                <a:path w="5987" h="10273" extrusionOk="0">
                  <a:moveTo>
                    <a:pt x="5532" y="1"/>
                  </a:moveTo>
                  <a:cubicBezTo>
                    <a:pt x="5515" y="1"/>
                    <a:pt x="5499" y="2"/>
                    <a:pt x="5483" y="4"/>
                  </a:cubicBezTo>
                  <a:cubicBezTo>
                    <a:pt x="2364" y="445"/>
                    <a:pt x="1" y="3123"/>
                    <a:pt x="1" y="6274"/>
                  </a:cubicBezTo>
                  <a:cubicBezTo>
                    <a:pt x="1" y="7692"/>
                    <a:pt x="442" y="8983"/>
                    <a:pt x="1293" y="10086"/>
                  </a:cubicBezTo>
                  <a:cubicBezTo>
                    <a:pt x="1381" y="10209"/>
                    <a:pt x="1507" y="10273"/>
                    <a:pt x="1635" y="10273"/>
                  </a:cubicBezTo>
                  <a:cubicBezTo>
                    <a:pt x="1737" y="10273"/>
                    <a:pt x="1839" y="10233"/>
                    <a:pt x="1923" y="10149"/>
                  </a:cubicBezTo>
                  <a:lnTo>
                    <a:pt x="3719" y="8353"/>
                  </a:lnTo>
                  <a:cubicBezTo>
                    <a:pt x="3813" y="8259"/>
                    <a:pt x="3845" y="8007"/>
                    <a:pt x="3782" y="7849"/>
                  </a:cubicBezTo>
                  <a:cubicBezTo>
                    <a:pt x="3498" y="7376"/>
                    <a:pt x="3341" y="6809"/>
                    <a:pt x="3341" y="6274"/>
                  </a:cubicBezTo>
                  <a:cubicBezTo>
                    <a:pt x="3341" y="4888"/>
                    <a:pt x="4286" y="3659"/>
                    <a:pt x="5672" y="3312"/>
                  </a:cubicBezTo>
                  <a:cubicBezTo>
                    <a:pt x="5861" y="3281"/>
                    <a:pt x="5987" y="3123"/>
                    <a:pt x="5987" y="2934"/>
                  </a:cubicBezTo>
                  <a:lnTo>
                    <a:pt x="5987" y="414"/>
                  </a:lnTo>
                  <a:cubicBezTo>
                    <a:pt x="5958" y="180"/>
                    <a:pt x="5739" y="1"/>
                    <a:pt x="55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92"/>
            <p:cNvSpPr/>
            <p:nvPr/>
          </p:nvSpPr>
          <p:spPr>
            <a:xfrm>
              <a:off x="-59811125" y="4322075"/>
              <a:ext cx="201650" cy="95325"/>
            </a:xfrm>
            <a:custGeom>
              <a:avLst/>
              <a:gdLst/>
              <a:ahLst/>
              <a:cxnLst/>
              <a:rect l="l" t="t" r="r" b="b"/>
              <a:pathLst>
                <a:path w="8066" h="3813" extrusionOk="0">
                  <a:moveTo>
                    <a:pt x="5758" y="0"/>
                  </a:moveTo>
                  <a:cubicBezTo>
                    <a:pt x="5692" y="0"/>
                    <a:pt x="5629" y="11"/>
                    <a:pt x="5577" y="32"/>
                  </a:cubicBezTo>
                  <a:cubicBezTo>
                    <a:pt x="5091" y="339"/>
                    <a:pt x="4530" y="489"/>
                    <a:pt x="3972" y="489"/>
                  </a:cubicBezTo>
                  <a:cubicBezTo>
                    <a:pt x="3444" y="489"/>
                    <a:pt x="2917" y="355"/>
                    <a:pt x="2458" y="95"/>
                  </a:cubicBezTo>
                  <a:cubicBezTo>
                    <a:pt x="2389" y="53"/>
                    <a:pt x="2314" y="30"/>
                    <a:pt x="2239" y="30"/>
                  </a:cubicBezTo>
                  <a:cubicBezTo>
                    <a:pt x="2141" y="30"/>
                    <a:pt x="2042" y="69"/>
                    <a:pt x="1954" y="158"/>
                  </a:cubicBezTo>
                  <a:lnTo>
                    <a:pt x="189" y="1922"/>
                  </a:lnTo>
                  <a:cubicBezTo>
                    <a:pt x="0" y="2143"/>
                    <a:pt x="32" y="2395"/>
                    <a:pt x="221" y="2552"/>
                  </a:cubicBezTo>
                  <a:cubicBezTo>
                    <a:pt x="1324" y="3403"/>
                    <a:pt x="2615" y="3812"/>
                    <a:pt x="4001" y="3812"/>
                  </a:cubicBezTo>
                  <a:cubicBezTo>
                    <a:pt x="5388" y="3812"/>
                    <a:pt x="6711" y="3403"/>
                    <a:pt x="7814" y="2521"/>
                  </a:cubicBezTo>
                  <a:cubicBezTo>
                    <a:pt x="8034" y="2363"/>
                    <a:pt x="8066" y="2080"/>
                    <a:pt x="7877" y="1890"/>
                  </a:cubicBezTo>
                  <a:lnTo>
                    <a:pt x="6112" y="126"/>
                  </a:lnTo>
                  <a:cubicBezTo>
                    <a:pt x="6028" y="42"/>
                    <a:pt x="5888" y="0"/>
                    <a:pt x="57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92"/>
            <p:cNvSpPr/>
            <p:nvPr/>
          </p:nvSpPr>
          <p:spPr>
            <a:xfrm>
              <a:off x="-59700075" y="4102225"/>
              <a:ext cx="149675" cy="256525"/>
            </a:xfrm>
            <a:custGeom>
              <a:avLst/>
              <a:gdLst/>
              <a:ahLst/>
              <a:cxnLst/>
              <a:rect l="l" t="t" r="r" b="b"/>
              <a:pathLst>
                <a:path w="5987" h="10261" extrusionOk="0">
                  <a:moveTo>
                    <a:pt x="418" y="1"/>
                  </a:moveTo>
                  <a:cubicBezTo>
                    <a:pt x="190" y="1"/>
                    <a:pt x="1" y="180"/>
                    <a:pt x="1" y="414"/>
                  </a:cubicBezTo>
                  <a:lnTo>
                    <a:pt x="1" y="2934"/>
                  </a:lnTo>
                  <a:cubicBezTo>
                    <a:pt x="1" y="3123"/>
                    <a:pt x="127" y="3281"/>
                    <a:pt x="316" y="3312"/>
                  </a:cubicBezTo>
                  <a:cubicBezTo>
                    <a:pt x="1639" y="3659"/>
                    <a:pt x="2647" y="4856"/>
                    <a:pt x="2647" y="6274"/>
                  </a:cubicBezTo>
                  <a:cubicBezTo>
                    <a:pt x="2647" y="6809"/>
                    <a:pt x="2489" y="7376"/>
                    <a:pt x="2206" y="7849"/>
                  </a:cubicBezTo>
                  <a:cubicBezTo>
                    <a:pt x="2080" y="8007"/>
                    <a:pt x="2111" y="8196"/>
                    <a:pt x="2269" y="8353"/>
                  </a:cubicBezTo>
                  <a:lnTo>
                    <a:pt x="4065" y="10149"/>
                  </a:lnTo>
                  <a:cubicBezTo>
                    <a:pt x="4137" y="10221"/>
                    <a:pt x="4242" y="10260"/>
                    <a:pt x="4350" y="10260"/>
                  </a:cubicBezTo>
                  <a:cubicBezTo>
                    <a:pt x="4478" y="10260"/>
                    <a:pt x="4609" y="10205"/>
                    <a:pt x="4695" y="10086"/>
                  </a:cubicBezTo>
                  <a:cubicBezTo>
                    <a:pt x="5514" y="8983"/>
                    <a:pt x="5987" y="7660"/>
                    <a:pt x="5987" y="6274"/>
                  </a:cubicBezTo>
                  <a:cubicBezTo>
                    <a:pt x="5892" y="3123"/>
                    <a:pt x="3592" y="445"/>
                    <a:pt x="473" y="4"/>
                  </a:cubicBezTo>
                  <a:cubicBezTo>
                    <a:pt x="455" y="2"/>
                    <a:pt x="436" y="1"/>
                    <a:pt x="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92"/>
            <p:cNvSpPr/>
            <p:nvPr/>
          </p:nvSpPr>
          <p:spPr>
            <a:xfrm>
              <a:off x="-59742600" y="4187375"/>
              <a:ext cx="63025" cy="144950"/>
            </a:xfrm>
            <a:custGeom>
              <a:avLst/>
              <a:gdLst/>
              <a:ahLst/>
              <a:cxnLst/>
              <a:rect l="l" t="t" r="r" b="b"/>
              <a:pathLst>
                <a:path w="2521" h="5798" extrusionOk="0">
                  <a:moveTo>
                    <a:pt x="1260" y="1"/>
                  </a:moveTo>
                  <a:cubicBezTo>
                    <a:pt x="1040" y="1"/>
                    <a:pt x="819" y="190"/>
                    <a:pt x="819" y="379"/>
                  </a:cubicBezTo>
                  <a:lnTo>
                    <a:pt x="819" y="662"/>
                  </a:lnTo>
                  <a:cubicBezTo>
                    <a:pt x="347" y="820"/>
                    <a:pt x="0" y="1293"/>
                    <a:pt x="0" y="1860"/>
                  </a:cubicBezTo>
                  <a:cubicBezTo>
                    <a:pt x="0" y="2521"/>
                    <a:pt x="567" y="2899"/>
                    <a:pt x="977" y="3214"/>
                  </a:cubicBezTo>
                  <a:cubicBezTo>
                    <a:pt x="1292" y="3466"/>
                    <a:pt x="1670" y="3687"/>
                    <a:pt x="1670" y="3939"/>
                  </a:cubicBezTo>
                  <a:cubicBezTo>
                    <a:pt x="1670" y="4160"/>
                    <a:pt x="1450" y="4380"/>
                    <a:pt x="1260" y="4380"/>
                  </a:cubicBezTo>
                  <a:cubicBezTo>
                    <a:pt x="1071" y="4380"/>
                    <a:pt x="819" y="4160"/>
                    <a:pt x="819" y="3939"/>
                  </a:cubicBezTo>
                  <a:cubicBezTo>
                    <a:pt x="819" y="3687"/>
                    <a:pt x="630" y="3529"/>
                    <a:pt x="441" y="3529"/>
                  </a:cubicBezTo>
                  <a:cubicBezTo>
                    <a:pt x="252" y="3529"/>
                    <a:pt x="32" y="3750"/>
                    <a:pt x="32" y="3939"/>
                  </a:cubicBezTo>
                  <a:cubicBezTo>
                    <a:pt x="32" y="4475"/>
                    <a:pt x="410" y="4916"/>
                    <a:pt x="882" y="5105"/>
                  </a:cubicBezTo>
                  <a:lnTo>
                    <a:pt x="882" y="5388"/>
                  </a:lnTo>
                  <a:cubicBezTo>
                    <a:pt x="882" y="5640"/>
                    <a:pt x="1071" y="5798"/>
                    <a:pt x="1292" y="5798"/>
                  </a:cubicBezTo>
                  <a:cubicBezTo>
                    <a:pt x="1544" y="5798"/>
                    <a:pt x="1702" y="5577"/>
                    <a:pt x="1702" y="5388"/>
                  </a:cubicBezTo>
                  <a:lnTo>
                    <a:pt x="1702" y="5073"/>
                  </a:lnTo>
                  <a:cubicBezTo>
                    <a:pt x="2174" y="4916"/>
                    <a:pt x="2521" y="4443"/>
                    <a:pt x="2521" y="3907"/>
                  </a:cubicBezTo>
                  <a:cubicBezTo>
                    <a:pt x="2521" y="3214"/>
                    <a:pt x="1985" y="2836"/>
                    <a:pt x="1544" y="2521"/>
                  </a:cubicBezTo>
                  <a:cubicBezTo>
                    <a:pt x="1229" y="2269"/>
                    <a:pt x="882" y="2049"/>
                    <a:pt x="882" y="1797"/>
                  </a:cubicBezTo>
                  <a:cubicBezTo>
                    <a:pt x="882" y="1576"/>
                    <a:pt x="1071" y="1419"/>
                    <a:pt x="1292" y="1419"/>
                  </a:cubicBezTo>
                  <a:cubicBezTo>
                    <a:pt x="1544" y="1419"/>
                    <a:pt x="1702" y="1608"/>
                    <a:pt x="1702" y="1797"/>
                  </a:cubicBezTo>
                  <a:cubicBezTo>
                    <a:pt x="1702" y="2049"/>
                    <a:pt x="1891" y="2238"/>
                    <a:pt x="2143" y="2238"/>
                  </a:cubicBezTo>
                  <a:cubicBezTo>
                    <a:pt x="2363" y="2238"/>
                    <a:pt x="2521" y="2049"/>
                    <a:pt x="2521" y="1797"/>
                  </a:cubicBezTo>
                  <a:cubicBezTo>
                    <a:pt x="2521" y="1261"/>
                    <a:pt x="2174" y="820"/>
                    <a:pt x="1702" y="631"/>
                  </a:cubicBezTo>
                  <a:lnTo>
                    <a:pt x="1702" y="347"/>
                  </a:lnTo>
                  <a:cubicBezTo>
                    <a:pt x="1702" y="158"/>
                    <a:pt x="1513" y="1"/>
                    <a:pt x="1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9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9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/>
                                        <p:tgtEl>
                                          <p:spTgt spid="9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/>
                                        <p:tgtEl>
                                          <p:spTgt spid="9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0"/>
                                        <p:tgtEl>
                                          <p:spTgt spid="10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/>
                                        <p:tgtEl>
                                          <p:spTgt spid="9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000"/>
                                        <p:tgtEl>
                                          <p:spTgt spid="9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000"/>
                                        <p:tgtEl>
                                          <p:spTgt spid="9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/>
                                        <p:tgtEl>
                                          <p:spTgt spid="9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1000"/>
                                        <p:tgtEl>
                                          <p:spTgt spid="9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/>
                                        <p:tgtEl>
                                          <p:spTgt spid="9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1000"/>
                                        <p:tgtEl>
                                          <p:spTgt spid="9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1000"/>
                                        <p:tgtEl>
                                          <p:spTgt spid="9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1000"/>
                                        <p:tgtEl>
                                          <p:spTgt spid="9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1000"/>
                                        <p:tgtEl>
                                          <p:spTgt spid="9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1000"/>
                                        <p:tgtEl>
                                          <p:spTgt spid="9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1000"/>
                                        <p:tgtEl>
                                          <p:spTgt spid="9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1000"/>
                                        <p:tgtEl>
                                          <p:spTgt spid="9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1000"/>
                                        <p:tgtEl>
                                          <p:spTgt spid="9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1000"/>
                                        <p:tgtEl>
                                          <p:spTgt spid="9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1000"/>
                                        <p:tgtEl>
                                          <p:spTgt spid="9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1000"/>
                                        <p:tgtEl>
                                          <p:spTgt spid="9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9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1000"/>
                                        <p:tgtEl>
                                          <p:spTgt spid="9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1000"/>
                                        <p:tgtEl>
                                          <p:spTgt spid="10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93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a table</a:t>
            </a:r>
            <a:endParaRPr/>
          </a:p>
        </p:txBody>
      </p:sp>
      <p:graphicFrame>
        <p:nvGraphicFramePr>
          <p:cNvPr id="1016" name="Google Shape;1016;p93"/>
          <p:cNvGraphicFramePr/>
          <p:nvPr/>
        </p:nvGraphicFramePr>
        <p:xfrm>
          <a:off x="1817563" y="1529275"/>
          <a:ext cx="5051675" cy="2835110"/>
        </p:xfrm>
        <a:graphic>
          <a:graphicData uri="http://schemas.openxmlformats.org/drawingml/2006/table">
            <a:tbl>
              <a:tblPr>
                <a:noFill/>
                <a:tableStyleId>{2FA0C70E-B92B-45A0-90D2-E2A370601010}</a:tableStyleId>
              </a:tblPr>
              <a:tblGrid>
                <a:gridCol w="1430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07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07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07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07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>
                        <a:solidFill>
                          <a:schemeClr val="dk1"/>
                        </a:solidFill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chemeClr val="dk1"/>
                          </a:solidFill>
                          <a:latin typeface="Vidaloka"/>
                          <a:ea typeface="Vidaloka"/>
                          <a:cs typeface="Vidaloka"/>
                          <a:sym typeface="Vidaloka"/>
                        </a:rPr>
                        <a:t>Mars</a:t>
                      </a:r>
                      <a:endParaRPr sz="2400">
                        <a:solidFill>
                          <a:schemeClr val="dk1"/>
                        </a:solidFill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400">
                          <a:solidFill>
                            <a:schemeClr val="dk1"/>
                          </a:solidFill>
                          <a:latin typeface="Vidaloka"/>
                          <a:ea typeface="Vidaloka"/>
                          <a:cs typeface="Vidaloka"/>
                          <a:sym typeface="Vidaloka"/>
                        </a:rPr>
                        <a:t>Venus</a:t>
                      </a:r>
                      <a:endParaRPr sz="2400">
                        <a:solidFill>
                          <a:schemeClr val="dk1"/>
                        </a:solidFill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400">
                          <a:solidFill>
                            <a:schemeClr val="dk1"/>
                          </a:solidFill>
                          <a:latin typeface="Vidaloka"/>
                          <a:ea typeface="Vidaloka"/>
                          <a:cs typeface="Vidaloka"/>
                          <a:sym typeface="Vidaloka"/>
                        </a:rPr>
                        <a:t>Jupiter</a:t>
                      </a:r>
                      <a:endParaRPr sz="2400">
                        <a:solidFill>
                          <a:schemeClr val="dk1"/>
                        </a:solidFill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16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chemeClr val="dk1"/>
                          </a:solidFill>
                          <a:latin typeface="Vidaloka"/>
                          <a:ea typeface="Vidaloka"/>
                          <a:cs typeface="Vidaloka"/>
                          <a:sym typeface="Vidaloka"/>
                        </a:rPr>
                        <a:t>Task 1</a:t>
                      </a:r>
                      <a:endParaRPr sz="2400">
                        <a:solidFill>
                          <a:schemeClr val="dk1"/>
                        </a:solidFill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>
                        <a:solidFill>
                          <a:schemeClr val="dk1"/>
                        </a:solidFill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>
                        <a:solidFill>
                          <a:schemeClr val="dk1"/>
                        </a:solidFill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>
                        <a:solidFill>
                          <a:schemeClr val="dk1"/>
                        </a:solidFill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16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chemeClr val="dk1"/>
                          </a:solidFill>
                          <a:latin typeface="Vidaloka"/>
                          <a:ea typeface="Vidaloka"/>
                          <a:cs typeface="Vidaloka"/>
                          <a:sym typeface="Vidaloka"/>
                        </a:rPr>
                        <a:t>Task 2</a:t>
                      </a:r>
                      <a:endParaRPr sz="2400">
                        <a:solidFill>
                          <a:schemeClr val="dk1"/>
                        </a:solidFill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>
                        <a:solidFill>
                          <a:schemeClr val="dk1"/>
                        </a:solidFill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>
                        <a:solidFill>
                          <a:schemeClr val="dk1"/>
                        </a:solidFill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>
                        <a:solidFill>
                          <a:schemeClr val="dk1"/>
                        </a:solidFill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16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chemeClr val="dk1"/>
                          </a:solidFill>
                          <a:latin typeface="Vidaloka"/>
                          <a:ea typeface="Vidaloka"/>
                          <a:cs typeface="Vidaloka"/>
                          <a:sym typeface="Vidaloka"/>
                        </a:rPr>
                        <a:t>Task 3</a:t>
                      </a:r>
                      <a:endParaRPr sz="2400">
                        <a:solidFill>
                          <a:schemeClr val="dk1"/>
                        </a:solidFill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>
                        <a:solidFill>
                          <a:schemeClr val="dk1"/>
                        </a:solidFill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>
                        <a:solidFill>
                          <a:schemeClr val="dk1"/>
                        </a:solidFill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>
                        <a:solidFill>
                          <a:schemeClr val="dk1"/>
                        </a:solidFill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16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chemeClr val="dk1"/>
                          </a:solidFill>
                          <a:latin typeface="Vidaloka"/>
                          <a:ea typeface="Vidaloka"/>
                          <a:cs typeface="Vidaloka"/>
                          <a:sym typeface="Vidaloka"/>
                        </a:rPr>
                        <a:t>Task 4</a:t>
                      </a:r>
                      <a:endParaRPr sz="2400">
                        <a:solidFill>
                          <a:schemeClr val="dk1"/>
                        </a:solidFill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>
                        <a:solidFill>
                          <a:schemeClr val="dk1"/>
                        </a:solidFill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>
                        <a:solidFill>
                          <a:schemeClr val="dk1"/>
                        </a:solidFill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>
                        <a:solidFill>
                          <a:schemeClr val="dk1"/>
                        </a:solidFill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1017" name="Google Shape;1017;p93"/>
          <p:cNvGrpSpPr/>
          <p:nvPr/>
        </p:nvGrpSpPr>
        <p:grpSpPr>
          <a:xfrm>
            <a:off x="3646605" y="2176699"/>
            <a:ext cx="382473" cy="382473"/>
            <a:chOff x="1492675" y="4992125"/>
            <a:chExt cx="481825" cy="481825"/>
          </a:xfrm>
        </p:grpSpPr>
        <p:sp>
          <p:nvSpPr>
            <p:cNvPr id="1018" name="Google Shape;1018;p93"/>
            <p:cNvSpPr/>
            <p:nvPr/>
          </p:nvSpPr>
          <p:spPr>
            <a:xfrm>
              <a:off x="149267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/>
                </a:solidFill>
              </a:endParaRPr>
            </a:p>
          </p:txBody>
        </p:sp>
        <p:sp>
          <p:nvSpPr>
            <p:cNvPr id="1019" name="Google Shape;1019;p93"/>
            <p:cNvSpPr/>
            <p:nvPr/>
          </p:nvSpPr>
          <p:spPr>
            <a:xfrm>
              <a:off x="1639625" y="5170175"/>
              <a:ext cx="190100" cy="125750"/>
            </a:xfrm>
            <a:custGeom>
              <a:avLst/>
              <a:gdLst/>
              <a:ahLst/>
              <a:cxnLst/>
              <a:rect l="l" t="t" r="r" b="b"/>
              <a:pathLst>
                <a:path w="7604" h="5030" extrusionOk="0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/>
                </a:solidFill>
              </a:endParaRPr>
            </a:p>
          </p:txBody>
        </p:sp>
      </p:grpSp>
      <p:grpSp>
        <p:nvGrpSpPr>
          <p:cNvPr id="1020" name="Google Shape;1020;p93"/>
          <p:cNvGrpSpPr/>
          <p:nvPr/>
        </p:nvGrpSpPr>
        <p:grpSpPr>
          <a:xfrm>
            <a:off x="3646607" y="2740824"/>
            <a:ext cx="382473" cy="382473"/>
            <a:chOff x="2085525" y="4992125"/>
            <a:chExt cx="481825" cy="481825"/>
          </a:xfrm>
        </p:grpSpPr>
        <p:sp>
          <p:nvSpPr>
            <p:cNvPr id="1021" name="Google Shape;1021;p93"/>
            <p:cNvSpPr/>
            <p:nvPr/>
          </p:nvSpPr>
          <p:spPr>
            <a:xfrm>
              <a:off x="2244150" y="5152125"/>
              <a:ext cx="164500" cy="161825"/>
            </a:xfrm>
            <a:custGeom>
              <a:avLst/>
              <a:gdLst/>
              <a:ahLst/>
              <a:cxnLst/>
              <a:rect l="l" t="t" r="r" b="b"/>
              <a:pathLst>
                <a:path w="6580" h="6473" extrusionOk="0">
                  <a:moveTo>
                    <a:pt x="618" y="1"/>
                  </a:moveTo>
                  <a:cubicBezTo>
                    <a:pt x="474" y="1"/>
                    <a:pt x="329" y="56"/>
                    <a:pt x="220" y="165"/>
                  </a:cubicBezTo>
                  <a:cubicBezTo>
                    <a:pt x="3" y="385"/>
                    <a:pt x="0" y="737"/>
                    <a:pt x="214" y="957"/>
                  </a:cubicBezTo>
                  <a:lnTo>
                    <a:pt x="2093" y="2836"/>
                  </a:lnTo>
                  <a:cubicBezTo>
                    <a:pt x="2313" y="3059"/>
                    <a:pt x="2313" y="3414"/>
                    <a:pt x="2093" y="3637"/>
                  </a:cubicBezTo>
                  <a:lnTo>
                    <a:pt x="214" y="5516"/>
                  </a:lnTo>
                  <a:cubicBezTo>
                    <a:pt x="0" y="5736"/>
                    <a:pt x="3" y="6088"/>
                    <a:pt x="220" y="6308"/>
                  </a:cubicBezTo>
                  <a:cubicBezTo>
                    <a:pt x="329" y="6418"/>
                    <a:pt x="474" y="6473"/>
                    <a:pt x="618" y="6473"/>
                  </a:cubicBezTo>
                  <a:cubicBezTo>
                    <a:pt x="760" y="6473"/>
                    <a:pt x="902" y="6420"/>
                    <a:pt x="1012" y="6314"/>
                  </a:cubicBezTo>
                  <a:lnTo>
                    <a:pt x="1018" y="6308"/>
                  </a:lnTo>
                  <a:lnTo>
                    <a:pt x="2897" y="4495"/>
                  </a:lnTo>
                  <a:cubicBezTo>
                    <a:pt x="3007" y="4390"/>
                    <a:pt x="3148" y="4337"/>
                    <a:pt x="3290" y="4337"/>
                  </a:cubicBezTo>
                  <a:cubicBezTo>
                    <a:pt x="3431" y="4337"/>
                    <a:pt x="3573" y="4390"/>
                    <a:pt x="3683" y="4495"/>
                  </a:cubicBezTo>
                  <a:lnTo>
                    <a:pt x="5562" y="6308"/>
                  </a:lnTo>
                  <a:lnTo>
                    <a:pt x="5568" y="6314"/>
                  </a:lnTo>
                  <a:cubicBezTo>
                    <a:pt x="5678" y="6420"/>
                    <a:pt x="5820" y="6473"/>
                    <a:pt x="5962" y="6473"/>
                  </a:cubicBezTo>
                  <a:cubicBezTo>
                    <a:pt x="6106" y="6473"/>
                    <a:pt x="6250" y="6418"/>
                    <a:pt x="6360" y="6308"/>
                  </a:cubicBezTo>
                  <a:cubicBezTo>
                    <a:pt x="6577" y="6088"/>
                    <a:pt x="6580" y="5736"/>
                    <a:pt x="6366" y="5516"/>
                  </a:cubicBezTo>
                  <a:lnTo>
                    <a:pt x="4487" y="3637"/>
                  </a:lnTo>
                  <a:cubicBezTo>
                    <a:pt x="4267" y="3414"/>
                    <a:pt x="4267" y="3059"/>
                    <a:pt x="4487" y="2836"/>
                  </a:cubicBezTo>
                  <a:lnTo>
                    <a:pt x="6366" y="957"/>
                  </a:lnTo>
                  <a:cubicBezTo>
                    <a:pt x="6580" y="737"/>
                    <a:pt x="6577" y="385"/>
                    <a:pt x="6360" y="165"/>
                  </a:cubicBezTo>
                  <a:cubicBezTo>
                    <a:pt x="6250" y="56"/>
                    <a:pt x="6106" y="1"/>
                    <a:pt x="5962" y="1"/>
                  </a:cubicBezTo>
                  <a:cubicBezTo>
                    <a:pt x="5820" y="1"/>
                    <a:pt x="5678" y="53"/>
                    <a:pt x="5568" y="159"/>
                  </a:cubicBezTo>
                  <a:lnTo>
                    <a:pt x="5562" y="165"/>
                  </a:lnTo>
                  <a:lnTo>
                    <a:pt x="3683" y="1978"/>
                  </a:lnTo>
                  <a:cubicBezTo>
                    <a:pt x="3573" y="2083"/>
                    <a:pt x="3431" y="2136"/>
                    <a:pt x="3290" y="2136"/>
                  </a:cubicBezTo>
                  <a:cubicBezTo>
                    <a:pt x="3148" y="2136"/>
                    <a:pt x="3007" y="2083"/>
                    <a:pt x="2897" y="1978"/>
                  </a:cubicBezTo>
                  <a:lnTo>
                    <a:pt x="1018" y="165"/>
                  </a:lnTo>
                  <a:lnTo>
                    <a:pt x="1012" y="159"/>
                  </a:lnTo>
                  <a:cubicBezTo>
                    <a:pt x="902" y="53"/>
                    <a:pt x="760" y="1"/>
                    <a:pt x="6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/>
                </a:solidFill>
              </a:endParaRPr>
            </a:p>
          </p:txBody>
        </p:sp>
        <p:sp>
          <p:nvSpPr>
            <p:cNvPr id="1022" name="Google Shape;1022;p93"/>
            <p:cNvSpPr/>
            <p:nvPr/>
          </p:nvSpPr>
          <p:spPr>
            <a:xfrm>
              <a:off x="208552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313" y="5263"/>
                  </a:moveTo>
                  <a:cubicBezTo>
                    <a:pt x="12748" y="5263"/>
                    <a:pt x="13183" y="5429"/>
                    <a:pt x="13515" y="5761"/>
                  </a:cubicBezTo>
                  <a:cubicBezTo>
                    <a:pt x="14174" y="6424"/>
                    <a:pt x="14171" y="7496"/>
                    <a:pt x="13509" y="8155"/>
                  </a:cubicBezTo>
                  <a:lnTo>
                    <a:pt x="12030" y="9637"/>
                  </a:lnTo>
                  <a:lnTo>
                    <a:pt x="13512" y="11118"/>
                  </a:lnTo>
                  <a:cubicBezTo>
                    <a:pt x="14174" y="11778"/>
                    <a:pt x="14177" y="12850"/>
                    <a:pt x="13515" y="13512"/>
                  </a:cubicBezTo>
                  <a:cubicBezTo>
                    <a:pt x="13184" y="13844"/>
                    <a:pt x="12749" y="14011"/>
                    <a:pt x="12315" y="14011"/>
                  </a:cubicBezTo>
                  <a:cubicBezTo>
                    <a:pt x="11883" y="14011"/>
                    <a:pt x="11451" y="13847"/>
                    <a:pt x="11121" y="13518"/>
                  </a:cubicBezTo>
                  <a:lnTo>
                    <a:pt x="9636" y="12088"/>
                  </a:lnTo>
                  <a:lnTo>
                    <a:pt x="8152" y="13518"/>
                  </a:lnTo>
                  <a:cubicBezTo>
                    <a:pt x="7822" y="13847"/>
                    <a:pt x="7390" y="14011"/>
                    <a:pt x="6958" y="14011"/>
                  </a:cubicBezTo>
                  <a:cubicBezTo>
                    <a:pt x="6523" y="14011"/>
                    <a:pt x="6087" y="13844"/>
                    <a:pt x="5755" y="13512"/>
                  </a:cubicBezTo>
                  <a:cubicBezTo>
                    <a:pt x="5095" y="12850"/>
                    <a:pt x="5098" y="11778"/>
                    <a:pt x="5761" y="11118"/>
                  </a:cubicBezTo>
                  <a:lnTo>
                    <a:pt x="7239" y="9637"/>
                  </a:lnTo>
                  <a:lnTo>
                    <a:pt x="5758" y="8155"/>
                  </a:lnTo>
                  <a:cubicBezTo>
                    <a:pt x="5095" y="7496"/>
                    <a:pt x="5092" y="6424"/>
                    <a:pt x="5755" y="5761"/>
                  </a:cubicBezTo>
                  <a:cubicBezTo>
                    <a:pt x="6085" y="5429"/>
                    <a:pt x="6519" y="5263"/>
                    <a:pt x="6954" y="5263"/>
                  </a:cubicBezTo>
                  <a:cubicBezTo>
                    <a:pt x="7386" y="5263"/>
                    <a:pt x="7818" y="5428"/>
                    <a:pt x="8149" y="5758"/>
                  </a:cubicBezTo>
                  <a:lnTo>
                    <a:pt x="9633" y="7188"/>
                  </a:lnTo>
                  <a:lnTo>
                    <a:pt x="11118" y="5758"/>
                  </a:lnTo>
                  <a:cubicBezTo>
                    <a:pt x="11448" y="5428"/>
                    <a:pt x="11881" y="5263"/>
                    <a:pt x="12313" y="5263"/>
                  </a:cubicBezTo>
                  <a:close/>
                  <a:moveTo>
                    <a:pt x="9636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2" y="4686"/>
                    <a:pt x="0" y="7098"/>
                    <a:pt x="0" y="9637"/>
                  </a:cubicBezTo>
                  <a:cubicBezTo>
                    <a:pt x="0" y="12175"/>
                    <a:pt x="1012" y="14587"/>
                    <a:pt x="2849" y="16424"/>
                  </a:cubicBezTo>
                  <a:cubicBezTo>
                    <a:pt x="4686" y="18261"/>
                    <a:pt x="7095" y="19273"/>
                    <a:pt x="9636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61" y="14587"/>
                    <a:pt x="19272" y="12175"/>
                    <a:pt x="19272" y="9637"/>
                  </a:cubicBezTo>
                  <a:cubicBezTo>
                    <a:pt x="19272" y="7098"/>
                    <a:pt x="18261" y="4686"/>
                    <a:pt x="16421" y="2849"/>
                  </a:cubicBezTo>
                  <a:cubicBezTo>
                    <a:pt x="14584" y="1012"/>
                    <a:pt x="12175" y="1"/>
                    <a:pt x="96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/>
                </a:solidFill>
              </a:endParaRPr>
            </a:p>
          </p:txBody>
        </p:sp>
      </p:grpSp>
      <p:grpSp>
        <p:nvGrpSpPr>
          <p:cNvPr id="1023" name="Google Shape;1023;p93"/>
          <p:cNvGrpSpPr/>
          <p:nvPr/>
        </p:nvGrpSpPr>
        <p:grpSpPr>
          <a:xfrm>
            <a:off x="3646605" y="3315587"/>
            <a:ext cx="382473" cy="382473"/>
            <a:chOff x="1492675" y="4992125"/>
            <a:chExt cx="481825" cy="481825"/>
          </a:xfrm>
        </p:grpSpPr>
        <p:sp>
          <p:nvSpPr>
            <p:cNvPr id="1024" name="Google Shape;1024;p93"/>
            <p:cNvSpPr/>
            <p:nvPr/>
          </p:nvSpPr>
          <p:spPr>
            <a:xfrm>
              <a:off x="149267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/>
                </a:solidFill>
              </a:endParaRPr>
            </a:p>
          </p:txBody>
        </p:sp>
        <p:sp>
          <p:nvSpPr>
            <p:cNvPr id="1025" name="Google Shape;1025;p93"/>
            <p:cNvSpPr/>
            <p:nvPr/>
          </p:nvSpPr>
          <p:spPr>
            <a:xfrm>
              <a:off x="1639625" y="5170175"/>
              <a:ext cx="190100" cy="125750"/>
            </a:xfrm>
            <a:custGeom>
              <a:avLst/>
              <a:gdLst/>
              <a:ahLst/>
              <a:cxnLst/>
              <a:rect l="l" t="t" r="r" b="b"/>
              <a:pathLst>
                <a:path w="7604" h="5030" extrusionOk="0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/>
                </a:solidFill>
              </a:endParaRPr>
            </a:p>
          </p:txBody>
        </p:sp>
      </p:grpSp>
      <p:grpSp>
        <p:nvGrpSpPr>
          <p:cNvPr id="1026" name="Google Shape;1026;p93"/>
          <p:cNvGrpSpPr/>
          <p:nvPr/>
        </p:nvGrpSpPr>
        <p:grpSpPr>
          <a:xfrm>
            <a:off x="3646607" y="3897837"/>
            <a:ext cx="382473" cy="382473"/>
            <a:chOff x="2085525" y="4992125"/>
            <a:chExt cx="481825" cy="481825"/>
          </a:xfrm>
        </p:grpSpPr>
        <p:sp>
          <p:nvSpPr>
            <p:cNvPr id="1027" name="Google Shape;1027;p93"/>
            <p:cNvSpPr/>
            <p:nvPr/>
          </p:nvSpPr>
          <p:spPr>
            <a:xfrm>
              <a:off x="2244150" y="5152125"/>
              <a:ext cx="164500" cy="161825"/>
            </a:xfrm>
            <a:custGeom>
              <a:avLst/>
              <a:gdLst/>
              <a:ahLst/>
              <a:cxnLst/>
              <a:rect l="l" t="t" r="r" b="b"/>
              <a:pathLst>
                <a:path w="6580" h="6473" extrusionOk="0">
                  <a:moveTo>
                    <a:pt x="618" y="1"/>
                  </a:moveTo>
                  <a:cubicBezTo>
                    <a:pt x="474" y="1"/>
                    <a:pt x="329" y="56"/>
                    <a:pt x="220" y="165"/>
                  </a:cubicBezTo>
                  <a:cubicBezTo>
                    <a:pt x="3" y="385"/>
                    <a:pt x="0" y="737"/>
                    <a:pt x="214" y="957"/>
                  </a:cubicBezTo>
                  <a:lnTo>
                    <a:pt x="2093" y="2836"/>
                  </a:lnTo>
                  <a:cubicBezTo>
                    <a:pt x="2313" y="3059"/>
                    <a:pt x="2313" y="3414"/>
                    <a:pt x="2093" y="3637"/>
                  </a:cubicBezTo>
                  <a:lnTo>
                    <a:pt x="214" y="5516"/>
                  </a:lnTo>
                  <a:cubicBezTo>
                    <a:pt x="0" y="5736"/>
                    <a:pt x="3" y="6088"/>
                    <a:pt x="220" y="6308"/>
                  </a:cubicBezTo>
                  <a:cubicBezTo>
                    <a:pt x="329" y="6418"/>
                    <a:pt x="474" y="6473"/>
                    <a:pt x="618" y="6473"/>
                  </a:cubicBezTo>
                  <a:cubicBezTo>
                    <a:pt x="760" y="6473"/>
                    <a:pt x="902" y="6420"/>
                    <a:pt x="1012" y="6314"/>
                  </a:cubicBezTo>
                  <a:lnTo>
                    <a:pt x="1018" y="6308"/>
                  </a:lnTo>
                  <a:lnTo>
                    <a:pt x="2897" y="4495"/>
                  </a:lnTo>
                  <a:cubicBezTo>
                    <a:pt x="3007" y="4390"/>
                    <a:pt x="3148" y="4337"/>
                    <a:pt x="3290" y="4337"/>
                  </a:cubicBezTo>
                  <a:cubicBezTo>
                    <a:pt x="3431" y="4337"/>
                    <a:pt x="3573" y="4390"/>
                    <a:pt x="3683" y="4495"/>
                  </a:cubicBezTo>
                  <a:lnTo>
                    <a:pt x="5562" y="6308"/>
                  </a:lnTo>
                  <a:lnTo>
                    <a:pt x="5568" y="6314"/>
                  </a:lnTo>
                  <a:cubicBezTo>
                    <a:pt x="5678" y="6420"/>
                    <a:pt x="5820" y="6473"/>
                    <a:pt x="5962" y="6473"/>
                  </a:cubicBezTo>
                  <a:cubicBezTo>
                    <a:pt x="6106" y="6473"/>
                    <a:pt x="6250" y="6418"/>
                    <a:pt x="6360" y="6308"/>
                  </a:cubicBezTo>
                  <a:cubicBezTo>
                    <a:pt x="6577" y="6088"/>
                    <a:pt x="6580" y="5736"/>
                    <a:pt x="6366" y="5516"/>
                  </a:cubicBezTo>
                  <a:lnTo>
                    <a:pt x="4487" y="3637"/>
                  </a:lnTo>
                  <a:cubicBezTo>
                    <a:pt x="4267" y="3414"/>
                    <a:pt x="4267" y="3059"/>
                    <a:pt x="4487" y="2836"/>
                  </a:cubicBezTo>
                  <a:lnTo>
                    <a:pt x="6366" y="957"/>
                  </a:lnTo>
                  <a:cubicBezTo>
                    <a:pt x="6580" y="737"/>
                    <a:pt x="6577" y="385"/>
                    <a:pt x="6360" y="165"/>
                  </a:cubicBezTo>
                  <a:cubicBezTo>
                    <a:pt x="6250" y="56"/>
                    <a:pt x="6106" y="1"/>
                    <a:pt x="5962" y="1"/>
                  </a:cubicBezTo>
                  <a:cubicBezTo>
                    <a:pt x="5820" y="1"/>
                    <a:pt x="5678" y="53"/>
                    <a:pt x="5568" y="159"/>
                  </a:cubicBezTo>
                  <a:lnTo>
                    <a:pt x="5562" y="165"/>
                  </a:lnTo>
                  <a:lnTo>
                    <a:pt x="3683" y="1978"/>
                  </a:lnTo>
                  <a:cubicBezTo>
                    <a:pt x="3573" y="2083"/>
                    <a:pt x="3431" y="2136"/>
                    <a:pt x="3290" y="2136"/>
                  </a:cubicBezTo>
                  <a:cubicBezTo>
                    <a:pt x="3148" y="2136"/>
                    <a:pt x="3007" y="2083"/>
                    <a:pt x="2897" y="1978"/>
                  </a:cubicBezTo>
                  <a:lnTo>
                    <a:pt x="1018" y="165"/>
                  </a:lnTo>
                  <a:lnTo>
                    <a:pt x="1012" y="159"/>
                  </a:lnTo>
                  <a:cubicBezTo>
                    <a:pt x="902" y="53"/>
                    <a:pt x="760" y="1"/>
                    <a:pt x="6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/>
                </a:solidFill>
              </a:endParaRPr>
            </a:p>
          </p:txBody>
        </p:sp>
        <p:sp>
          <p:nvSpPr>
            <p:cNvPr id="1028" name="Google Shape;1028;p93"/>
            <p:cNvSpPr/>
            <p:nvPr/>
          </p:nvSpPr>
          <p:spPr>
            <a:xfrm>
              <a:off x="208552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313" y="5263"/>
                  </a:moveTo>
                  <a:cubicBezTo>
                    <a:pt x="12748" y="5263"/>
                    <a:pt x="13183" y="5429"/>
                    <a:pt x="13515" y="5761"/>
                  </a:cubicBezTo>
                  <a:cubicBezTo>
                    <a:pt x="14174" y="6424"/>
                    <a:pt x="14171" y="7496"/>
                    <a:pt x="13509" y="8155"/>
                  </a:cubicBezTo>
                  <a:lnTo>
                    <a:pt x="12030" y="9637"/>
                  </a:lnTo>
                  <a:lnTo>
                    <a:pt x="13512" y="11118"/>
                  </a:lnTo>
                  <a:cubicBezTo>
                    <a:pt x="14174" y="11778"/>
                    <a:pt x="14177" y="12850"/>
                    <a:pt x="13515" y="13512"/>
                  </a:cubicBezTo>
                  <a:cubicBezTo>
                    <a:pt x="13184" y="13844"/>
                    <a:pt x="12749" y="14011"/>
                    <a:pt x="12315" y="14011"/>
                  </a:cubicBezTo>
                  <a:cubicBezTo>
                    <a:pt x="11883" y="14011"/>
                    <a:pt x="11451" y="13847"/>
                    <a:pt x="11121" y="13518"/>
                  </a:cubicBezTo>
                  <a:lnTo>
                    <a:pt x="9636" y="12088"/>
                  </a:lnTo>
                  <a:lnTo>
                    <a:pt x="8152" y="13518"/>
                  </a:lnTo>
                  <a:cubicBezTo>
                    <a:pt x="7822" y="13847"/>
                    <a:pt x="7390" y="14011"/>
                    <a:pt x="6958" y="14011"/>
                  </a:cubicBezTo>
                  <a:cubicBezTo>
                    <a:pt x="6523" y="14011"/>
                    <a:pt x="6087" y="13844"/>
                    <a:pt x="5755" y="13512"/>
                  </a:cubicBezTo>
                  <a:cubicBezTo>
                    <a:pt x="5095" y="12850"/>
                    <a:pt x="5098" y="11778"/>
                    <a:pt x="5761" y="11118"/>
                  </a:cubicBezTo>
                  <a:lnTo>
                    <a:pt x="7239" y="9637"/>
                  </a:lnTo>
                  <a:lnTo>
                    <a:pt x="5758" y="8155"/>
                  </a:lnTo>
                  <a:cubicBezTo>
                    <a:pt x="5095" y="7496"/>
                    <a:pt x="5092" y="6424"/>
                    <a:pt x="5755" y="5761"/>
                  </a:cubicBezTo>
                  <a:cubicBezTo>
                    <a:pt x="6085" y="5429"/>
                    <a:pt x="6519" y="5263"/>
                    <a:pt x="6954" y="5263"/>
                  </a:cubicBezTo>
                  <a:cubicBezTo>
                    <a:pt x="7386" y="5263"/>
                    <a:pt x="7818" y="5428"/>
                    <a:pt x="8149" y="5758"/>
                  </a:cubicBezTo>
                  <a:lnTo>
                    <a:pt x="9633" y="7188"/>
                  </a:lnTo>
                  <a:lnTo>
                    <a:pt x="11118" y="5758"/>
                  </a:lnTo>
                  <a:cubicBezTo>
                    <a:pt x="11448" y="5428"/>
                    <a:pt x="11881" y="5263"/>
                    <a:pt x="12313" y="5263"/>
                  </a:cubicBezTo>
                  <a:close/>
                  <a:moveTo>
                    <a:pt x="9636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2" y="4686"/>
                    <a:pt x="0" y="7098"/>
                    <a:pt x="0" y="9637"/>
                  </a:cubicBezTo>
                  <a:cubicBezTo>
                    <a:pt x="0" y="12175"/>
                    <a:pt x="1012" y="14587"/>
                    <a:pt x="2849" y="16424"/>
                  </a:cubicBezTo>
                  <a:cubicBezTo>
                    <a:pt x="4686" y="18261"/>
                    <a:pt x="7095" y="19273"/>
                    <a:pt x="9636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61" y="14587"/>
                    <a:pt x="19272" y="12175"/>
                    <a:pt x="19272" y="9637"/>
                  </a:cubicBezTo>
                  <a:cubicBezTo>
                    <a:pt x="19272" y="7098"/>
                    <a:pt x="18261" y="4686"/>
                    <a:pt x="16421" y="2849"/>
                  </a:cubicBezTo>
                  <a:cubicBezTo>
                    <a:pt x="14584" y="1012"/>
                    <a:pt x="12175" y="1"/>
                    <a:pt x="96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/>
                </a:solidFill>
              </a:endParaRPr>
            </a:p>
          </p:txBody>
        </p:sp>
      </p:grpSp>
      <p:grpSp>
        <p:nvGrpSpPr>
          <p:cNvPr id="1029" name="Google Shape;1029;p93"/>
          <p:cNvGrpSpPr/>
          <p:nvPr/>
        </p:nvGrpSpPr>
        <p:grpSpPr>
          <a:xfrm>
            <a:off x="6068180" y="2176699"/>
            <a:ext cx="382473" cy="382473"/>
            <a:chOff x="1492675" y="4992125"/>
            <a:chExt cx="481825" cy="481825"/>
          </a:xfrm>
        </p:grpSpPr>
        <p:sp>
          <p:nvSpPr>
            <p:cNvPr id="1030" name="Google Shape;1030;p93"/>
            <p:cNvSpPr/>
            <p:nvPr/>
          </p:nvSpPr>
          <p:spPr>
            <a:xfrm>
              <a:off x="149267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/>
                </a:solidFill>
              </a:endParaRPr>
            </a:p>
          </p:txBody>
        </p:sp>
        <p:sp>
          <p:nvSpPr>
            <p:cNvPr id="1031" name="Google Shape;1031;p93"/>
            <p:cNvSpPr/>
            <p:nvPr/>
          </p:nvSpPr>
          <p:spPr>
            <a:xfrm>
              <a:off x="1639625" y="5170175"/>
              <a:ext cx="190100" cy="125750"/>
            </a:xfrm>
            <a:custGeom>
              <a:avLst/>
              <a:gdLst/>
              <a:ahLst/>
              <a:cxnLst/>
              <a:rect l="l" t="t" r="r" b="b"/>
              <a:pathLst>
                <a:path w="7604" h="5030" extrusionOk="0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/>
                </a:solidFill>
              </a:endParaRPr>
            </a:p>
          </p:txBody>
        </p:sp>
      </p:grpSp>
      <p:grpSp>
        <p:nvGrpSpPr>
          <p:cNvPr id="1032" name="Google Shape;1032;p93"/>
          <p:cNvGrpSpPr/>
          <p:nvPr/>
        </p:nvGrpSpPr>
        <p:grpSpPr>
          <a:xfrm>
            <a:off x="6068182" y="2740824"/>
            <a:ext cx="382473" cy="382473"/>
            <a:chOff x="2085525" y="4992125"/>
            <a:chExt cx="481825" cy="481825"/>
          </a:xfrm>
        </p:grpSpPr>
        <p:sp>
          <p:nvSpPr>
            <p:cNvPr id="1033" name="Google Shape;1033;p93"/>
            <p:cNvSpPr/>
            <p:nvPr/>
          </p:nvSpPr>
          <p:spPr>
            <a:xfrm>
              <a:off x="2244150" y="5152125"/>
              <a:ext cx="164500" cy="161825"/>
            </a:xfrm>
            <a:custGeom>
              <a:avLst/>
              <a:gdLst/>
              <a:ahLst/>
              <a:cxnLst/>
              <a:rect l="l" t="t" r="r" b="b"/>
              <a:pathLst>
                <a:path w="6580" h="6473" extrusionOk="0">
                  <a:moveTo>
                    <a:pt x="618" y="1"/>
                  </a:moveTo>
                  <a:cubicBezTo>
                    <a:pt x="474" y="1"/>
                    <a:pt x="329" y="56"/>
                    <a:pt x="220" y="165"/>
                  </a:cubicBezTo>
                  <a:cubicBezTo>
                    <a:pt x="3" y="385"/>
                    <a:pt x="0" y="737"/>
                    <a:pt x="214" y="957"/>
                  </a:cubicBezTo>
                  <a:lnTo>
                    <a:pt x="2093" y="2836"/>
                  </a:lnTo>
                  <a:cubicBezTo>
                    <a:pt x="2313" y="3059"/>
                    <a:pt x="2313" y="3414"/>
                    <a:pt x="2093" y="3637"/>
                  </a:cubicBezTo>
                  <a:lnTo>
                    <a:pt x="214" y="5516"/>
                  </a:lnTo>
                  <a:cubicBezTo>
                    <a:pt x="0" y="5736"/>
                    <a:pt x="3" y="6088"/>
                    <a:pt x="220" y="6308"/>
                  </a:cubicBezTo>
                  <a:cubicBezTo>
                    <a:pt x="329" y="6418"/>
                    <a:pt x="474" y="6473"/>
                    <a:pt x="618" y="6473"/>
                  </a:cubicBezTo>
                  <a:cubicBezTo>
                    <a:pt x="760" y="6473"/>
                    <a:pt x="902" y="6420"/>
                    <a:pt x="1012" y="6314"/>
                  </a:cubicBezTo>
                  <a:lnTo>
                    <a:pt x="1018" y="6308"/>
                  </a:lnTo>
                  <a:lnTo>
                    <a:pt x="2897" y="4495"/>
                  </a:lnTo>
                  <a:cubicBezTo>
                    <a:pt x="3007" y="4390"/>
                    <a:pt x="3148" y="4337"/>
                    <a:pt x="3290" y="4337"/>
                  </a:cubicBezTo>
                  <a:cubicBezTo>
                    <a:pt x="3431" y="4337"/>
                    <a:pt x="3573" y="4390"/>
                    <a:pt x="3683" y="4495"/>
                  </a:cubicBezTo>
                  <a:lnTo>
                    <a:pt x="5562" y="6308"/>
                  </a:lnTo>
                  <a:lnTo>
                    <a:pt x="5568" y="6314"/>
                  </a:lnTo>
                  <a:cubicBezTo>
                    <a:pt x="5678" y="6420"/>
                    <a:pt x="5820" y="6473"/>
                    <a:pt x="5962" y="6473"/>
                  </a:cubicBezTo>
                  <a:cubicBezTo>
                    <a:pt x="6106" y="6473"/>
                    <a:pt x="6250" y="6418"/>
                    <a:pt x="6360" y="6308"/>
                  </a:cubicBezTo>
                  <a:cubicBezTo>
                    <a:pt x="6577" y="6088"/>
                    <a:pt x="6580" y="5736"/>
                    <a:pt x="6366" y="5516"/>
                  </a:cubicBezTo>
                  <a:lnTo>
                    <a:pt x="4487" y="3637"/>
                  </a:lnTo>
                  <a:cubicBezTo>
                    <a:pt x="4267" y="3414"/>
                    <a:pt x="4267" y="3059"/>
                    <a:pt x="4487" y="2836"/>
                  </a:cubicBezTo>
                  <a:lnTo>
                    <a:pt x="6366" y="957"/>
                  </a:lnTo>
                  <a:cubicBezTo>
                    <a:pt x="6580" y="737"/>
                    <a:pt x="6577" y="385"/>
                    <a:pt x="6360" y="165"/>
                  </a:cubicBezTo>
                  <a:cubicBezTo>
                    <a:pt x="6250" y="56"/>
                    <a:pt x="6106" y="1"/>
                    <a:pt x="5962" y="1"/>
                  </a:cubicBezTo>
                  <a:cubicBezTo>
                    <a:pt x="5820" y="1"/>
                    <a:pt x="5678" y="53"/>
                    <a:pt x="5568" y="159"/>
                  </a:cubicBezTo>
                  <a:lnTo>
                    <a:pt x="5562" y="165"/>
                  </a:lnTo>
                  <a:lnTo>
                    <a:pt x="3683" y="1978"/>
                  </a:lnTo>
                  <a:cubicBezTo>
                    <a:pt x="3573" y="2083"/>
                    <a:pt x="3431" y="2136"/>
                    <a:pt x="3290" y="2136"/>
                  </a:cubicBezTo>
                  <a:cubicBezTo>
                    <a:pt x="3148" y="2136"/>
                    <a:pt x="3007" y="2083"/>
                    <a:pt x="2897" y="1978"/>
                  </a:cubicBezTo>
                  <a:lnTo>
                    <a:pt x="1018" y="165"/>
                  </a:lnTo>
                  <a:lnTo>
                    <a:pt x="1012" y="159"/>
                  </a:lnTo>
                  <a:cubicBezTo>
                    <a:pt x="902" y="53"/>
                    <a:pt x="760" y="1"/>
                    <a:pt x="6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/>
                </a:solidFill>
              </a:endParaRPr>
            </a:p>
          </p:txBody>
        </p:sp>
        <p:sp>
          <p:nvSpPr>
            <p:cNvPr id="1034" name="Google Shape;1034;p93"/>
            <p:cNvSpPr/>
            <p:nvPr/>
          </p:nvSpPr>
          <p:spPr>
            <a:xfrm>
              <a:off x="208552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313" y="5263"/>
                  </a:moveTo>
                  <a:cubicBezTo>
                    <a:pt x="12748" y="5263"/>
                    <a:pt x="13183" y="5429"/>
                    <a:pt x="13515" y="5761"/>
                  </a:cubicBezTo>
                  <a:cubicBezTo>
                    <a:pt x="14174" y="6424"/>
                    <a:pt x="14171" y="7496"/>
                    <a:pt x="13509" y="8155"/>
                  </a:cubicBezTo>
                  <a:lnTo>
                    <a:pt x="12030" y="9637"/>
                  </a:lnTo>
                  <a:lnTo>
                    <a:pt x="13512" y="11118"/>
                  </a:lnTo>
                  <a:cubicBezTo>
                    <a:pt x="14174" y="11778"/>
                    <a:pt x="14177" y="12850"/>
                    <a:pt x="13515" y="13512"/>
                  </a:cubicBezTo>
                  <a:cubicBezTo>
                    <a:pt x="13184" y="13844"/>
                    <a:pt x="12749" y="14011"/>
                    <a:pt x="12315" y="14011"/>
                  </a:cubicBezTo>
                  <a:cubicBezTo>
                    <a:pt x="11883" y="14011"/>
                    <a:pt x="11451" y="13847"/>
                    <a:pt x="11121" y="13518"/>
                  </a:cubicBezTo>
                  <a:lnTo>
                    <a:pt x="9636" y="12088"/>
                  </a:lnTo>
                  <a:lnTo>
                    <a:pt x="8152" y="13518"/>
                  </a:lnTo>
                  <a:cubicBezTo>
                    <a:pt x="7822" y="13847"/>
                    <a:pt x="7390" y="14011"/>
                    <a:pt x="6958" y="14011"/>
                  </a:cubicBezTo>
                  <a:cubicBezTo>
                    <a:pt x="6523" y="14011"/>
                    <a:pt x="6087" y="13844"/>
                    <a:pt x="5755" y="13512"/>
                  </a:cubicBezTo>
                  <a:cubicBezTo>
                    <a:pt x="5095" y="12850"/>
                    <a:pt x="5098" y="11778"/>
                    <a:pt x="5761" y="11118"/>
                  </a:cubicBezTo>
                  <a:lnTo>
                    <a:pt x="7239" y="9637"/>
                  </a:lnTo>
                  <a:lnTo>
                    <a:pt x="5758" y="8155"/>
                  </a:lnTo>
                  <a:cubicBezTo>
                    <a:pt x="5095" y="7496"/>
                    <a:pt x="5092" y="6424"/>
                    <a:pt x="5755" y="5761"/>
                  </a:cubicBezTo>
                  <a:cubicBezTo>
                    <a:pt x="6085" y="5429"/>
                    <a:pt x="6519" y="5263"/>
                    <a:pt x="6954" y="5263"/>
                  </a:cubicBezTo>
                  <a:cubicBezTo>
                    <a:pt x="7386" y="5263"/>
                    <a:pt x="7818" y="5428"/>
                    <a:pt x="8149" y="5758"/>
                  </a:cubicBezTo>
                  <a:lnTo>
                    <a:pt x="9633" y="7188"/>
                  </a:lnTo>
                  <a:lnTo>
                    <a:pt x="11118" y="5758"/>
                  </a:lnTo>
                  <a:cubicBezTo>
                    <a:pt x="11448" y="5428"/>
                    <a:pt x="11881" y="5263"/>
                    <a:pt x="12313" y="5263"/>
                  </a:cubicBezTo>
                  <a:close/>
                  <a:moveTo>
                    <a:pt x="9636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2" y="4686"/>
                    <a:pt x="0" y="7098"/>
                    <a:pt x="0" y="9637"/>
                  </a:cubicBezTo>
                  <a:cubicBezTo>
                    <a:pt x="0" y="12175"/>
                    <a:pt x="1012" y="14587"/>
                    <a:pt x="2849" y="16424"/>
                  </a:cubicBezTo>
                  <a:cubicBezTo>
                    <a:pt x="4686" y="18261"/>
                    <a:pt x="7095" y="19273"/>
                    <a:pt x="9636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61" y="14587"/>
                    <a:pt x="19272" y="12175"/>
                    <a:pt x="19272" y="9637"/>
                  </a:cubicBezTo>
                  <a:cubicBezTo>
                    <a:pt x="19272" y="7098"/>
                    <a:pt x="18261" y="4686"/>
                    <a:pt x="16421" y="2849"/>
                  </a:cubicBezTo>
                  <a:cubicBezTo>
                    <a:pt x="14584" y="1012"/>
                    <a:pt x="12175" y="1"/>
                    <a:pt x="96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/>
                </a:solidFill>
              </a:endParaRPr>
            </a:p>
          </p:txBody>
        </p:sp>
      </p:grpSp>
      <p:grpSp>
        <p:nvGrpSpPr>
          <p:cNvPr id="1035" name="Google Shape;1035;p93"/>
          <p:cNvGrpSpPr/>
          <p:nvPr/>
        </p:nvGrpSpPr>
        <p:grpSpPr>
          <a:xfrm>
            <a:off x="6068180" y="3315587"/>
            <a:ext cx="382473" cy="382473"/>
            <a:chOff x="1492675" y="4992125"/>
            <a:chExt cx="481825" cy="481825"/>
          </a:xfrm>
        </p:grpSpPr>
        <p:sp>
          <p:nvSpPr>
            <p:cNvPr id="1036" name="Google Shape;1036;p93"/>
            <p:cNvSpPr/>
            <p:nvPr/>
          </p:nvSpPr>
          <p:spPr>
            <a:xfrm>
              <a:off x="149267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/>
                </a:solidFill>
              </a:endParaRPr>
            </a:p>
          </p:txBody>
        </p:sp>
        <p:sp>
          <p:nvSpPr>
            <p:cNvPr id="1037" name="Google Shape;1037;p93"/>
            <p:cNvSpPr/>
            <p:nvPr/>
          </p:nvSpPr>
          <p:spPr>
            <a:xfrm>
              <a:off x="1639625" y="5170175"/>
              <a:ext cx="190100" cy="125750"/>
            </a:xfrm>
            <a:custGeom>
              <a:avLst/>
              <a:gdLst/>
              <a:ahLst/>
              <a:cxnLst/>
              <a:rect l="l" t="t" r="r" b="b"/>
              <a:pathLst>
                <a:path w="7604" h="5030" extrusionOk="0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/>
                </a:solidFill>
              </a:endParaRPr>
            </a:p>
          </p:txBody>
        </p:sp>
      </p:grpSp>
      <p:grpSp>
        <p:nvGrpSpPr>
          <p:cNvPr id="1038" name="Google Shape;1038;p93"/>
          <p:cNvGrpSpPr/>
          <p:nvPr/>
        </p:nvGrpSpPr>
        <p:grpSpPr>
          <a:xfrm>
            <a:off x="6068182" y="3897837"/>
            <a:ext cx="382473" cy="382473"/>
            <a:chOff x="2085525" y="4992125"/>
            <a:chExt cx="481825" cy="481825"/>
          </a:xfrm>
        </p:grpSpPr>
        <p:sp>
          <p:nvSpPr>
            <p:cNvPr id="1039" name="Google Shape;1039;p93"/>
            <p:cNvSpPr/>
            <p:nvPr/>
          </p:nvSpPr>
          <p:spPr>
            <a:xfrm>
              <a:off x="2244150" y="5152125"/>
              <a:ext cx="164500" cy="161825"/>
            </a:xfrm>
            <a:custGeom>
              <a:avLst/>
              <a:gdLst/>
              <a:ahLst/>
              <a:cxnLst/>
              <a:rect l="l" t="t" r="r" b="b"/>
              <a:pathLst>
                <a:path w="6580" h="6473" extrusionOk="0">
                  <a:moveTo>
                    <a:pt x="618" y="1"/>
                  </a:moveTo>
                  <a:cubicBezTo>
                    <a:pt x="474" y="1"/>
                    <a:pt x="329" y="56"/>
                    <a:pt x="220" y="165"/>
                  </a:cubicBezTo>
                  <a:cubicBezTo>
                    <a:pt x="3" y="385"/>
                    <a:pt x="0" y="737"/>
                    <a:pt x="214" y="957"/>
                  </a:cubicBezTo>
                  <a:lnTo>
                    <a:pt x="2093" y="2836"/>
                  </a:lnTo>
                  <a:cubicBezTo>
                    <a:pt x="2313" y="3059"/>
                    <a:pt x="2313" y="3414"/>
                    <a:pt x="2093" y="3637"/>
                  </a:cubicBezTo>
                  <a:lnTo>
                    <a:pt x="214" y="5516"/>
                  </a:lnTo>
                  <a:cubicBezTo>
                    <a:pt x="0" y="5736"/>
                    <a:pt x="3" y="6088"/>
                    <a:pt x="220" y="6308"/>
                  </a:cubicBezTo>
                  <a:cubicBezTo>
                    <a:pt x="329" y="6418"/>
                    <a:pt x="474" y="6473"/>
                    <a:pt x="618" y="6473"/>
                  </a:cubicBezTo>
                  <a:cubicBezTo>
                    <a:pt x="760" y="6473"/>
                    <a:pt x="902" y="6420"/>
                    <a:pt x="1012" y="6314"/>
                  </a:cubicBezTo>
                  <a:lnTo>
                    <a:pt x="1018" y="6308"/>
                  </a:lnTo>
                  <a:lnTo>
                    <a:pt x="2897" y="4495"/>
                  </a:lnTo>
                  <a:cubicBezTo>
                    <a:pt x="3007" y="4390"/>
                    <a:pt x="3148" y="4337"/>
                    <a:pt x="3290" y="4337"/>
                  </a:cubicBezTo>
                  <a:cubicBezTo>
                    <a:pt x="3431" y="4337"/>
                    <a:pt x="3573" y="4390"/>
                    <a:pt x="3683" y="4495"/>
                  </a:cubicBezTo>
                  <a:lnTo>
                    <a:pt x="5562" y="6308"/>
                  </a:lnTo>
                  <a:lnTo>
                    <a:pt x="5568" y="6314"/>
                  </a:lnTo>
                  <a:cubicBezTo>
                    <a:pt x="5678" y="6420"/>
                    <a:pt x="5820" y="6473"/>
                    <a:pt x="5962" y="6473"/>
                  </a:cubicBezTo>
                  <a:cubicBezTo>
                    <a:pt x="6106" y="6473"/>
                    <a:pt x="6250" y="6418"/>
                    <a:pt x="6360" y="6308"/>
                  </a:cubicBezTo>
                  <a:cubicBezTo>
                    <a:pt x="6577" y="6088"/>
                    <a:pt x="6580" y="5736"/>
                    <a:pt x="6366" y="5516"/>
                  </a:cubicBezTo>
                  <a:lnTo>
                    <a:pt x="4487" y="3637"/>
                  </a:lnTo>
                  <a:cubicBezTo>
                    <a:pt x="4267" y="3414"/>
                    <a:pt x="4267" y="3059"/>
                    <a:pt x="4487" y="2836"/>
                  </a:cubicBezTo>
                  <a:lnTo>
                    <a:pt x="6366" y="957"/>
                  </a:lnTo>
                  <a:cubicBezTo>
                    <a:pt x="6580" y="737"/>
                    <a:pt x="6577" y="385"/>
                    <a:pt x="6360" y="165"/>
                  </a:cubicBezTo>
                  <a:cubicBezTo>
                    <a:pt x="6250" y="56"/>
                    <a:pt x="6106" y="1"/>
                    <a:pt x="5962" y="1"/>
                  </a:cubicBezTo>
                  <a:cubicBezTo>
                    <a:pt x="5820" y="1"/>
                    <a:pt x="5678" y="53"/>
                    <a:pt x="5568" y="159"/>
                  </a:cubicBezTo>
                  <a:lnTo>
                    <a:pt x="5562" y="165"/>
                  </a:lnTo>
                  <a:lnTo>
                    <a:pt x="3683" y="1978"/>
                  </a:lnTo>
                  <a:cubicBezTo>
                    <a:pt x="3573" y="2083"/>
                    <a:pt x="3431" y="2136"/>
                    <a:pt x="3290" y="2136"/>
                  </a:cubicBezTo>
                  <a:cubicBezTo>
                    <a:pt x="3148" y="2136"/>
                    <a:pt x="3007" y="2083"/>
                    <a:pt x="2897" y="1978"/>
                  </a:cubicBezTo>
                  <a:lnTo>
                    <a:pt x="1018" y="165"/>
                  </a:lnTo>
                  <a:lnTo>
                    <a:pt x="1012" y="159"/>
                  </a:lnTo>
                  <a:cubicBezTo>
                    <a:pt x="902" y="53"/>
                    <a:pt x="760" y="1"/>
                    <a:pt x="6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/>
                </a:solidFill>
              </a:endParaRPr>
            </a:p>
          </p:txBody>
        </p:sp>
        <p:sp>
          <p:nvSpPr>
            <p:cNvPr id="1040" name="Google Shape;1040;p93"/>
            <p:cNvSpPr/>
            <p:nvPr/>
          </p:nvSpPr>
          <p:spPr>
            <a:xfrm>
              <a:off x="208552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313" y="5263"/>
                  </a:moveTo>
                  <a:cubicBezTo>
                    <a:pt x="12748" y="5263"/>
                    <a:pt x="13183" y="5429"/>
                    <a:pt x="13515" y="5761"/>
                  </a:cubicBezTo>
                  <a:cubicBezTo>
                    <a:pt x="14174" y="6424"/>
                    <a:pt x="14171" y="7496"/>
                    <a:pt x="13509" y="8155"/>
                  </a:cubicBezTo>
                  <a:lnTo>
                    <a:pt x="12030" y="9637"/>
                  </a:lnTo>
                  <a:lnTo>
                    <a:pt x="13512" y="11118"/>
                  </a:lnTo>
                  <a:cubicBezTo>
                    <a:pt x="14174" y="11778"/>
                    <a:pt x="14177" y="12850"/>
                    <a:pt x="13515" y="13512"/>
                  </a:cubicBezTo>
                  <a:cubicBezTo>
                    <a:pt x="13184" y="13844"/>
                    <a:pt x="12749" y="14011"/>
                    <a:pt x="12315" y="14011"/>
                  </a:cubicBezTo>
                  <a:cubicBezTo>
                    <a:pt x="11883" y="14011"/>
                    <a:pt x="11451" y="13847"/>
                    <a:pt x="11121" y="13518"/>
                  </a:cubicBezTo>
                  <a:lnTo>
                    <a:pt x="9636" y="12088"/>
                  </a:lnTo>
                  <a:lnTo>
                    <a:pt x="8152" y="13518"/>
                  </a:lnTo>
                  <a:cubicBezTo>
                    <a:pt x="7822" y="13847"/>
                    <a:pt x="7390" y="14011"/>
                    <a:pt x="6958" y="14011"/>
                  </a:cubicBezTo>
                  <a:cubicBezTo>
                    <a:pt x="6523" y="14011"/>
                    <a:pt x="6087" y="13844"/>
                    <a:pt x="5755" y="13512"/>
                  </a:cubicBezTo>
                  <a:cubicBezTo>
                    <a:pt x="5095" y="12850"/>
                    <a:pt x="5098" y="11778"/>
                    <a:pt x="5761" y="11118"/>
                  </a:cubicBezTo>
                  <a:lnTo>
                    <a:pt x="7239" y="9637"/>
                  </a:lnTo>
                  <a:lnTo>
                    <a:pt x="5758" y="8155"/>
                  </a:lnTo>
                  <a:cubicBezTo>
                    <a:pt x="5095" y="7496"/>
                    <a:pt x="5092" y="6424"/>
                    <a:pt x="5755" y="5761"/>
                  </a:cubicBezTo>
                  <a:cubicBezTo>
                    <a:pt x="6085" y="5429"/>
                    <a:pt x="6519" y="5263"/>
                    <a:pt x="6954" y="5263"/>
                  </a:cubicBezTo>
                  <a:cubicBezTo>
                    <a:pt x="7386" y="5263"/>
                    <a:pt x="7818" y="5428"/>
                    <a:pt x="8149" y="5758"/>
                  </a:cubicBezTo>
                  <a:lnTo>
                    <a:pt x="9633" y="7188"/>
                  </a:lnTo>
                  <a:lnTo>
                    <a:pt x="11118" y="5758"/>
                  </a:lnTo>
                  <a:cubicBezTo>
                    <a:pt x="11448" y="5428"/>
                    <a:pt x="11881" y="5263"/>
                    <a:pt x="12313" y="5263"/>
                  </a:cubicBezTo>
                  <a:close/>
                  <a:moveTo>
                    <a:pt x="9636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2" y="4686"/>
                    <a:pt x="0" y="7098"/>
                    <a:pt x="0" y="9637"/>
                  </a:cubicBezTo>
                  <a:cubicBezTo>
                    <a:pt x="0" y="12175"/>
                    <a:pt x="1012" y="14587"/>
                    <a:pt x="2849" y="16424"/>
                  </a:cubicBezTo>
                  <a:cubicBezTo>
                    <a:pt x="4686" y="18261"/>
                    <a:pt x="7095" y="19273"/>
                    <a:pt x="9636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61" y="14587"/>
                    <a:pt x="19272" y="12175"/>
                    <a:pt x="19272" y="9637"/>
                  </a:cubicBezTo>
                  <a:cubicBezTo>
                    <a:pt x="19272" y="7098"/>
                    <a:pt x="18261" y="4686"/>
                    <a:pt x="16421" y="2849"/>
                  </a:cubicBezTo>
                  <a:cubicBezTo>
                    <a:pt x="14584" y="1012"/>
                    <a:pt x="12175" y="1"/>
                    <a:pt x="96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/>
                </a:solidFill>
              </a:endParaRPr>
            </a:p>
          </p:txBody>
        </p:sp>
      </p:grpSp>
      <p:grpSp>
        <p:nvGrpSpPr>
          <p:cNvPr id="1041" name="Google Shape;1041;p93"/>
          <p:cNvGrpSpPr/>
          <p:nvPr/>
        </p:nvGrpSpPr>
        <p:grpSpPr>
          <a:xfrm>
            <a:off x="4873520" y="2176687"/>
            <a:ext cx="382473" cy="382473"/>
            <a:chOff x="2085525" y="4992125"/>
            <a:chExt cx="481825" cy="481825"/>
          </a:xfrm>
        </p:grpSpPr>
        <p:sp>
          <p:nvSpPr>
            <p:cNvPr id="1042" name="Google Shape;1042;p93"/>
            <p:cNvSpPr/>
            <p:nvPr/>
          </p:nvSpPr>
          <p:spPr>
            <a:xfrm>
              <a:off x="2244150" y="5152125"/>
              <a:ext cx="164500" cy="161825"/>
            </a:xfrm>
            <a:custGeom>
              <a:avLst/>
              <a:gdLst/>
              <a:ahLst/>
              <a:cxnLst/>
              <a:rect l="l" t="t" r="r" b="b"/>
              <a:pathLst>
                <a:path w="6580" h="6473" extrusionOk="0">
                  <a:moveTo>
                    <a:pt x="618" y="1"/>
                  </a:moveTo>
                  <a:cubicBezTo>
                    <a:pt x="474" y="1"/>
                    <a:pt x="329" y="56"/>
                    <a:pt x="220" y="165"/>
                  </a:cubicBezTo>
                  <a:cubicBezTo>
                    <a:pt x="3" y="385"/>
                    <a:pt x="0" y="737"/>
                    <a:pt x="214" y="957"/>
                  </a:cubicBezTo>
                  <a:lnTo>
                    <a:pt x="2093" y="2836"/>
                  </a:lnTo>
                  <a:cubicBezTo>
                    <a:pt x="2313" y="3059"/>
                    <a:pt x="2313" y="3414"/>
                    <a:pt x="2093" y="3637"/>
                  </a:cubicBezTo>
                  <a:lnTo>
                    <a:pt x="214" y="5516"/>
                  </a:lnTo>
                  <a:cubicBezTo>
                    <a:pt x="0" y="5736"/>
                    <a:pt x="3" y="6088"/>
                    <a:pt x="220" y="6308"/>
                  </a:cubicBezTo>
                  <a:cubicBezTo>
                    <a:pt x="329" y="6418"/>
                    <a:pt x="474" y="6473"/>
                    <a:pt x="618" y="6473"/>
                  </a:cubicBezTo>
                  <a:cubicBezTo>
                    <a:pt x="760" y="6473"/>
                    <a:pt x="902" y="6420"/>
                    <a:pt x="1012" y="6314"/>
                  </a:cubicBezTo>
                  <a:lnTo>
                    <a:pt x="1018" y="6308"/>
                  </a:lnTo>
                  <a:lnTo>
                    <a:pt x="2897" y="4495"/>
                  </a:lnTo>
                  <a:cubicBezTo>
                    <a:pt x="3007" y="4390"/>
                    <a:pt x="3148" y="4337"/>
                    <a:pt x="3290" y="4337"/>
                  </a:cubicBezTo>
                  <a:cubicBezTo>
                    <a:pt x="3431" y="4337"/>
                    <a:pt x="3573" y="4390"/>
                    <a:pt x="3683" y="4495"/>
                  </a:cubicBezTo>
                  <a:lnTo>
                    <a:pt x="5562" y="6308"/>
                  </a:lnTo>
                  <a:lnTo>
                    <a:pt x="5568" y="6314"/>
                  </a:lnTo>
                  <a:cubicBezTo>
                    <a:pt x="5678" y="6420"/>
                    <a:pt x="5820" y="6473"/>
                    <a:pt x="5962" y="6473"/>
                  </a:cubicBezTo>
                  <a:cubicBezTo>
                    <a:pt x="6106" y="6473"/>
                    <a:pt x="6250" y="6418"/>
                    <a:pt x="6360" y="6308"/>
                  </a:cubicBezTo>
                  <a:cubicBezTo>
                    <a:pt x="6577" y="6088"/>
                    <a:pt x="6580" y="5736"/>
                    <a:pt x="6366" y="5516"/>
                  </a:cubicBezTo>
                  <a:lnTo>
                    <a:pt x="4487" y="3637"/>
                  </a:lnTo>
                  <a:cubicBezTo>
                    <a:pt x="4267" y="3414"/>
                    <a:pt x="4267" y="3059"/>
                    <a:pt x="4487" y="2836"/>
                  </a:cubicBezTo>
                  <a:lnTo>
                    <a:pt x="6366" y="957"/>
                  </a:lnTo>
                  <a:cubicBezTo>
                    <a:pt x="6580" y="737"/>
                    <a:pt x="6577" y="385"/>
                    <a:pt x="6360" y="165"/>
                  </a:cubicBezTo>
                  <a:cubicBezTo>
                    <a:pt x="6250" y="56"/>
                    <a:pt x="6106" y="1"/>
                    <a:pt x="5962" y="1"/>
                  </a:cubicBezTo>
                  <a:cubicBezTo>
                    <a:pt x="5820" y="1"/>
                    <a:pt x="5678" y="53"/>
                    <a:pt x="5568" y="159"/>
                  </a:cubicBezTo>
                  <a:lnTo>
                    <a:pt x="5562" y="165"/>
                  </a:lnTo>
                  <a:lnTo>
                    <a:pt x="3683" y="1978"/>
                  </a:lnTo>
                  <a:cubicBezTo>
                    <a:pt x="3573" y="2083"/>
                    <a:pt x="3431" y="2136"/>
                    <a:pt x="3290" y="2136"/>
                  </a:cubicBezTo>
                  <a:cubicBezTo>
                    <a:pt x="3148" y="2136"/>
                    <a:pt x="3007" y="2083"/>
                    <a:pt x="2897" y="1978"/>
                  </a:cubicBezTo>
                  <a:lnTo>
                    <a:pt x="1018" y="165"/>
                  </a:lnTo>
                  <a:lnTo>
                    <a:pt x="1012" y="159"/>
                  </a:lnTo>
                  <a:cubicBezTo>
                    <a:pt x="902" y="53"/>
                    <a:pt x="760" y="1"/>
                    <a:pt x="6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/>
                </a:solidFill>
              </a:endParaRPr>
            </a:p>
          </p:txBody>
        </p:sp>
        <p:sp>
          <p:nvSpPr>
            <p:cNvPr id="1043" name="Google Shape;1043;p93"/>
            <p:cNvSpPr/>
            <p:nvPr/>
          </p:nvSpPr>
          <p:spPr>
            <a:xfrm>
              <a:off x="208552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313" y="5263"/>
                  </a:moveTo>
                  <a:cubicBezTo>
                    <a:pt x="12748" y="5263"/>
                    <a:pt x="13183" y="5429"/>
                    <a:pt x="13515" y="5761"/>
                  </a:cubicBezTo>
                  <a:cubicBezTo>
                    <a:pt x="14174" y="6424"/>
                    <a:pt x="14171" y="7496"/>
                    <a:pt x="13509" y="8155"/>
                  </a:cubicBezTo>
                  <a:lnTo>
                    <a:pt x="12030" y="9637"/>
                  </a:lnTo>
                  <a:lnTo>
                    <a:pt x="13512" y="11118"/>
                  </a:lnTo>
                  <a:cubicBezTo>
                    <a:pt x="14174" y="11778"/>
                    <a:pt x="14177" y="12850"/>
                    <a:pt x="13515" y="13512"/>
                  </a:cubicBezTo>
                  <a:cubicBezTo>
                    <a:pt x="13184" y="13844"/>
                    <a:pt x="12749" y="14011"/>
                    <a:pt x="12315" y="14011"/>
                  </a:cubicBezTo>
                  <a:cubicBezTo>
                    <a:pt x="11883" y="14011"/>
                    <a:pt x="11451" y="13847"/>
                    <a:pt x="11121" y="13518"/>
                  </a:cubicBezTo>
                  <a:lnTo>
                    <a:pt x="9636" y="12088"/>
                  </a:lnTo>
                  <a:lnTo>
                    <a:pt x="8152" y="13518"/>
                  </a:lnTo>
                  <a:cubicBezTo>
                    <a:pt x="7822" y="13847"/>
                    <a:pt x="7390" y="14011"/>
                    <a:pt x="6958" y="14011"/>
                  </a:cubicBezTo>
                  <a:cubicBezTo>
                    <a:pt x="6523" y="14011"/>
                    <a:pt x="6087" y="13844"/>
                    <a:pt x="5755" y="13512"/>
                  </a:cubicBezTo>
                  <a:cubicBezTo>
                    <a:pt x="5095" y="12850"/>
                    <a:pt x="5098" y="11778"/>
                    <a:pt x="5761" y="11118"/>
                  </a:cubicBezTo>
                  <a:lnTo>
                    <a:pt x="7239" y="9637"/>
                  </a:lnTo>
                  <a:lnTo>
                    <a:pt x="5758" y="8155"/>
                  </a:lnTo>
                  <a:cubicBezTo>
                    <a:pt x="5095" y="7496"/>
                    <a:pt x="5092" y="6424"/>
                    <a:pt x="5755" y="5761"/>
                  </a:cubicBezTo>
                  <a:cubicBezTo>
                    <a:pt x="6085" y="5429"/>
                    <a:pt x="6519" y="5263"/>
                    <a:pt x="6954" y="5263"/>
                  </a:cubicBezTo>
                  <a:cubicBezTo>
                    <a:pt x="7386" y="5263"/>
                    <a:pt x="7818" y="5428"/>
                    <a:pt x="8149" y="5758"/>
                  </a:cubicBezTo>
                  <a:lnTo>
                    <a:pt x="9633" y="7188"/>
                  </a:lnTo>
                  <a:lnTo>
                    <a:pt x="11118" y="5758"/>
                  </a:lnTo>
                  <a:cubicBezTo>
                    <a:pt x="11448" y="5428"/>
                    <a:pt x="11881" y="5263"/>
                    <a:pt x="12313" y="5263"/>
                  </a:cubicBezTo>
                  <a:close/>
                  <a:moveTo>
                    <a:pt x="9636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2" y="4686"/>
                    <a:pt x="0" y="7098"/>
                    <a:pt x="0" y="9637"/>
                  </a:cubicBezTo>
                  <a:cubicBezTo>
                    <a:pt x="0" y="12175"/>
                    <a:pt x="1012" y="14587"/>
                    <a:pt x="2849" y="16424"/>
                  </a:cubicBezTo>
                  <a:cubicBezTo>
                    <a:pt x="4686" y="18261"/>
                    <a:pt x="7095" y="19273"/>
                    <a:pt x="9636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61" y="14587"/>
                    <a:pt x="19272" y="12175"/>
                    <a:pt x="19272" y="9637"/>
                  </a:cubicBezTo>
                  <a:cubicBezTo>
                    <a:pt x="19272" y="7098"/>
                    <a:pt x="18261" y="4686"/>
                    <a:pt x="16421" y="2849"/>
                  </a:cubicBezTo>
                  <a:cubicBezTo>
                    <a:pt x="14584" y="1012"/>
                    <a:pt x="12175" y="1"/>
                    <a:pt x="96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/>
                </a:solidFill>
              </a:endParaRPr>
            </a:p>
          </p:txBody>
        </p:sp>
      </p:grpSp>
      <p:grpSp>
        <p:nvGrpSpPr>
          <p:cNvPr id="1044" name="Google Shape;1044;p93"/>
          <p:cNvGrpSpPr/>
          <p:nvPr/>
        </p:nvGrpSpPr>
        <p:grpSpPr>
          <a:xfrm>
            <a:off x="4873518" y="2740812"/>
            <a:ext cx="382473" cy="382473"/>
            <a:chOff x="1492675" y="4992125"/>
            <a:chExt cx="481825" cy="481825"/>
          </a:xfrm>
        </p:grpSpPr>
        <p:sp>
          <p:nvSpPr>
            <p:cNvPr id="1045" name="Google Shape;1045;p93"/>
            <p:cNvSpPr/>
            <p:nvPr/>
          </p:nvSpPr>
          <p:spPr>
            <a:xfrm>
              <a:off x="149267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/>
                </a:solidFill>
              </a:endParaRPr>
            </a:p>
          </p:txBody>
        </p:sp>
        <p:sp>
          <p:nvSpPr>
            <p:cNvPr id="1046" name="Google Shape;1046;p93"/>
            <p:cNvSpPr/>
            <p:nvPr/>
          </p:nvSpPr>
          <p:spPr>
            <a:xfrm>
              <a:off x="1639625" y="5170175"/>
              <a:ext cx="190100" cy="125750"/>
            </a:xfrm>
            <a:custGeom>
              <a:avLst/>
              <a:gdLst/>
              <a:ahLst/>
              <a:cxnLst/>
              <a:rect l="l" t="t" r="r" b="b"/>
              <a:pathLst>
                <a:path w="7604" h="5030" extrusionOk="0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/>
                </a:solidFill>
              </a:endParaRPr>
            </a:p>
          </p:txBody>
        </p:sp>
      </p:grpSp>
      <p:grpSp>
        <p:nvGrpSpPr>
          <p:cNvPr id="1047" name="Google Shape;1047;p93"/>
          <p:cNvGrpSpPr/>
          <p:nvPr/>
        </p:nvGrpSpPr>
        <p:grpSpPr>
          <a:xfrm>
            <a:off x="4873520" y="3315599"/>
            <a:ext cx="382473" cy="382473"/>
            <a:chOff x="2085525" y="4992125"/>
            <a:chExt cx="481825" cy="481825"/>
          </a:xfrm>
        </p:grpSpPr>
        <p:sp>
          <p:nvSpPr>
            <p:cNvPr id="1048" name="Google Shape;1048;p93"/>
            <p:cNvSpPr/>
            <p:nvPr/>
          </p:nvSpPr>
          <p:spPr>
            <a:xfrm>
              <a:off x="2244150" y="5152125"/>
              <a:ext cx="164500" cy="161825"/>
            </a:xfrm>
            <a:custGeom>
              <a:avLst/>
              <a:gdLst/>
              <a:ahLst/>
              <a:cxnLst/>
              <a:rect l="l" t="t" r="r" b="b"/>
              <a:pathLst>
                <a:path w="6580" h="6473" extrusionOk="0">
                  <a:moveTo>
                    <a:pt x="618" y="1"/>
                  </a:moveTo>
                  <a:cubicBezTo>
                    <a:pt x="474" y="1"/>
                    <a:pt x="329" y="56"/>
                    <a:pt x="220" y="165"/>
                  </a:cubicBezTo>
                  <a:cubicBezTo>
                    <a:pt x="3" y="385"/>
                    <a:pt x="0" y="737"/>
                    <a:pt x="214" y="957"/>
                  </a:cubicBezTo>
                  <a:lnTo>
                    <a:pt x="2093" y="2836"/>
                  </a:lnTo>
                  <a:cubicBezTo>
                    <a:pt x="2313" y="3059"/>
                    <a:pt x="2313" y="3414"/>
                    <a:pt x="2093" y="3637"/>
                  </a:cubicBezTo>
                  <a:lnTo>
                    <a:pt x="214" y="5516"/>
                  </a:lnTo>
                  <a:cubicBezTo>
                    <a:pt x="0" y="5736"/>
                    <a:pt x="3" y="6088"/>
                    <a:pt x="220" y="6308"/>
                  </a:cubicBezTo>
                  <a:cubicBezTo>
                    <a:pt x="329" y="6418"/>
                    <a:pt x="474" y="6473"/>
                    <a:pt x="618" y="6473"/>
                  </a:cubicBezTo>
                  <a:cubicBezTo>
                    <a:pt x="760" y="6473"/>
                    <a:pt x="902" y="6420"/>
                    <a:pt x="1012" y="6314"/>
                  </a:cubicBezTo>
                  <a:lnTo>
                    <a:pt x="1018" y="6308"/>
                  </a:lnTo>
                  <a:lnTo>
                    <a:pt x="2897" y="4495"/>
                  </a:lnTo>
                  <a:cubicBezTo>
                    <a:pt x="3007" y="4390"/>
                    <a:pt x="3148" y="4337"/>
                    <a:pt x="3290" y="4337"/>
                  </a:cubicBezTo>
                  <a:cubicBezTo>
                    <a:pt x="3431" y="4337"/>
                    <a:pt x="3573" y="4390"/>
                    <a:pt x="3683" y="4495"/>
                  </a:cubicBezTo>
                  <a:lnTo>
                    <a:pt x="5562" y="6308"/>
                  </a:lnTo>
                  <a:lnTo>
                    <a:pt x="5568" y="6314"/>
                  </a:lnTo>
                  <a:cubicBezTo>
                    <a:pt x="5678" y="6420"/>
                    <a:pt x="5820" y="6473"/>
                    <a:pt x="5962" y="6473"/>
                  </a:cubicBezTo>
                  <a:cubicBezTo>
                    <a:pt x="6106" y="6473"/>
                    <a:pt x="6250" y="6418"/>
                    <a:pt x="6360" y="6308"/>
                  </a:cubicBezTo>
                  <a:cubicBezTo>
                    <a:pt x="6577" y="6088"/>
                    <a:pt x="6580" y="5736"/>
                    <a:pt x="6366" y="5516"/>
                  </a:cubicBezTo>
                  <a:lnTo>
                    <a:pt x="4487" y="3637"/>
                  </a:lnTo>
                  <a:cubicBezTo>
                    <a:pt x="4267" y="3414"/>
                    <a:pt x="4267" y="3059"/>
                    <a:pt x="4487" y="2836"/>
                  </a:cubicBezTo>
                  <a:lnTo>
                    <a:pt x="6366" y="957"/>
                  </a:lnTo>
                  <a:cubicBezTo>
                    <a:pt x="6580" y="737"/>
                    <a:pt x="6577" y="385"/>
                    <a:pt x="6360" y="165"/>
                  </a:cubicBezTo>
                  <a:cubicBezTo>
                    <a:pt x="6250" y="56"/>
                    <a:pt x="6106" y="1"/>
                    <a:pt x="5962" y="1"/>
                  </a:cubicBezTo>
                  <a:cubicBezTo>
                    <a:pt x="5820" y="1"/>
                    <a:pt x="5678" y="53"/>
                    <a:pt x="5568" y="159"/>
                  </a:cubicBezTo>
                  <a:lnTo>
                    <a:pt x="5562" y="165"/>
                  </a:lnTo>
                  <a:lnTo>
                    <a:pt x="3683" y="1978"/>
                  </a:lnTo>
                  <a:cubicBezTo>
                    <a:pt x="3573" y="2083"/>
                    <a:pt x="3431" y="2136"/>
                    <a:pt x="3290" y="2136"/>
                  </a:cubicBezTo>
                  <a:cubicBezTo>
                    <a:pt x="3148" y="2136"/>
                    <a:pt x="3007" y="2083"/>
                    <a:pt x="2897" y="1978"/>
                  </a:cubicBezTo>
                  <a:lnTo>
                    <a:pt x="1018" y="165"/>
                  </a:lnTo>
                  <a:lnTo>
                    <a:pt x="1012" y="159"/>
                  </a:lnTo>
                  <a:cubicBezTo>
                    <a:pt x="902" y="53"/>
                    <a:pt x="760" y="1"/>
                    <a:pt x="6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/>
                </a:solidFill>
              </a:endParaRPr>
            </a:p>
          </p:txBody>
        </p:sp>
        <p:sp>
          <p:nvSpPr>
            <p:cNvPr id="1049" name="Google Shape;1049;p93"/>
            <p:cNvSpPr/>
            <p:nvPr/>
          </p:nvSpPr>
          <p:spPr>
            <a:xfrm>
              <a:off x="208552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313" y="5263"/>
                  </a:moveTo>
                  <a:cubicBezTo>
                    <a:pt x="12748" y="5263"/>
                    <a:pt x="13183" y="5429"/>
                    <a:pt x="13515" y="5761"/>
                  </a:cubicBezTo>
                  <a:cubicBezTo>
                    <a:pt x="14174" y="6424"/>
                    <a:pt x="14171" y="7496"/>
                    <a:pt x="13509" y="8155"/>
                  </a:cubicBezTo>
                  <a:lnTo>
                    <a:pt x="12030" y="9637"/>
                  </a:lnTo>
                  <a:lnTo>
                    <a:pt x="13512" y="11118"/>
                  </a:lnTo>
                  <a:cubicBezTo>
                    <a:pt x="14174" y="11778"/>
                    <a:pt x="14177" y="12850"/>
                    <a:pt x="13515" y="13512"/>
                  </a:cubicBezTo>
                  <a:cubicBezTo>
                    <a:pt x="13184" y="13844"/>
                    <a:pt x="12749" y="14011"/>
                    <a:pt x="12315" y="14011"/>
                  </a:cubicBezTo>
                  <a:cubicBezTo>
                    <a:pt x="11883" y="14011"/>
                    <a:pt x="11451" y="13847"/>
                    <a:pt x="11121" y="13518"/>
                  </a:cubicBezTo>
                  <a:lnTo>
                    <a:pt x="9636" y="12088"/>
                  </a:lnTo>
                  <a:lnTo>
                    <a:pt x="8152" y="13518"/>
                  </a:lnTo>
                  <a:cubicBezTo>
                    <a:pt x="7822" y="13847"/>
                    <a:pt x="7390" y="14011"/>
                    <a:pt x="6958" y="14011"/>
                  </a:cubicBezTo>
                  <a:cubicBezTo>
                    <a:pt x="6523" y="14011"/>
                    <a:pt x="6087" y="13844"/>
                    <a:pt x="5755" y="13512"/>
                  </a:cubicBezTo>
                  <a:cubicBezTo>
                    <a:pt x="5095" y="12850"/>
                    <a:pt x="5098" y="11778"/>
                    <a:pt x="5761" y="11118"/>
                  </a:cubicBezTo>
                  <a:lnTo>
                    <a:pt x="7239" y="9637"/>
                  </a:lnTo>
                  <a:lnTo>
                    <a:pt x="5758" y="8155"/>
                  </a:lnTo>
                  <a:cubicBezTo>
                    <a:pt x="5095" y="7496"/>
                    <a:pt x="5092" y="6424"/>
                    <a:pt x="5755" y="5761"/>
                  </a:cubicBezTo>
                  <a:cubicBezTo>
                    <a:pt x="6085" y="5429"/>
                    <a:pt x="6519" y="5263"/>
                    <a:pt x="6954" y="5263"/>
                  </a:cubicBezTo>
                  <a:cubicBezTo>
                    <a:pt x="7386" y="5263"/>
                    <a:pt x="7818" y="5428"/>
                    <a:pt x="8149" y="5758"/>
                  </a:cubicBezTo>
                  <a:lnTo>
                    <a:pt x="9633" y="7188"/>
                  </a:lnTo>
                  <a:lnTo>
                    <a:pt x="11118" y="5758"/>
                  </a:lnTo>
                  <a:cubicBezTo>
                    <a:pt x="11448" y="5428"/>
                    <a:pt x="11881" y="5263"/>
                    <a:pt x="12313" y="5263"/>
                  </a:cubicBezTo>
                  <a:close/>
                  <a:moveTo>
                    <a:pt x="9636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2" y="4686"/>
                    <a:pt x="0" y="7098"/>
                    <a:pt x="0" y="9637"/>
                  </a:cubicBezTo>
                  <a:cubicBezTo>
                    <a:pt x="0" y="12175"/>
                    <a:pt x="1012" y="14587"/>
                    <a:pt x="2849" y="16424"/>
                  </a:cubicBezTo>
                  <a:cubicBezTo>
                    <a:pt x="4686" y="18261"/>
                    <a:pt x="7095" y="19273"/>
                    <a:pt x="9636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61" y="14587"/>
                    <a:pt x="19272" y="12175"/>
                    <a:pt x="19272" y="9637"/>
                  </a:cubicBezTo>
                  <a:cubicBezTo>
                    <a:pt x="19272" y="7098"/>
                    <a:pt x="18261" y="4686"/>
                    <a:pt x="16421" y="2849"/>
                  </a:cubicBezTo>
                  <a:cubicBezTo>
                    <a:pt x="14584" y="1012"/>
                    <a:pt x="12175" y="1"/>
                    <a:pt x="96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/>
                </a:solidFill>
              </a:endParaRPr>
            </a:p>
          </p:txBody>
        </p:sp>
      </p:grpSp>
      <p:grpSp>
        <p:nvGrpSpPr>
          <p:cNvPr id="1050" name="Google Shape;1050;p93"/>
          <p:cNvGrpSpPr/>
          <p:nvPr/>
        </p:nvGrpSpPr>
        <p:grpSpPr>
          <a:xfrm>
            <a:off x="4873518" y="3897824"/>
            <a:ext cx="382473" cy="382473"/>
            <a:chOff x="1492675" y="4992125"/>
            <a:chExt cx="481825" cy="481825"/>
          </a:xfrm>
        </p:grpSpPr>
        <p:sp>
          <p:nvSpPr>
            <p:cNvPr id="1051" name="Google Shape;1051;p93"/>
            <p:cNvSpPr/>
            <p:nvPr/>
          </p:nvSpPr>
          <p:spPr>
            <a:xfrm>
              <a:off x="149267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/>
                </a:solidFill>
              </a:endParaRPr>
            </a:p>
          </p:txBody>
        </p:sp>
        <p:sp>
          <p:nvSpPr>
            <p:cNvPr id="1052" name="Google Shape;1052;p93"/>
            <p:cNvSpPr/>
            <p:nvPr/>
          </p:nvSpPr>
          <p:spPr>
            <a:xfrm>
              <a:off x="1639625" y="5170175"/>
              <a:ext cx="190100" cy="125750"/>
            </a:xfrm>
            <a:custGeom>
              <a:avLst/>
              <a:gdLst/>
              <a:ahLst/>
              <a:cxnLst/>
              <a:rect l="l" t="t" r="r" b="b"/>
              <a:pathLst>
                <a:path w="7604" h="5030" extrusionOk="0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/>
                </a:solidFill>
              </a:endParaRPr>
            </a:p>
          </p:txBody>
        </p:sp>
      </p:grp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94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a table</a:t>
            </a:r>
            <a:endParaRPr/>
          </a:p>
        </p:txBody>
      </p:sp>
      <p:graphicFrame>
        <p:nvGraphicFramePr>
          <p:cNvPr id="1058" name="Google Shape;1058;p94"/>
          <p:cNvGraphicFramePr/>
          <p:nvPr/>
        </p:nvGraphicFramePr>
        <p:xfrm>
          <a:off x="720000" y="1236563"/>
          <a:ext cx="7704000" cy="2368080"/>
        </p:xfrm>
        <a:graphic>
          <a:graphicData uri="http://schemas.openxmlformats.org/drawingml/2006/table">
            <a:tbl>
              <a:tblPr>
                <a:noFill/>
                <a:tableStyleId>{2FA0C70E-B92B-45A0-90D2-E2A370601010}</a:tableStyleId>
              </a:tblPr>
              <a:tblGrid>
                <a:gridCol w="1649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579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5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4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40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869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400">
                          <a:solidFill>
                            <a:schemeClr val="accent1"/>
                          </a:solidFill>
                          <a:latin typeface="Vidaloka"/>
                          <a:ea typeface="Vidaloka"/>
                          <a:cs typeface="Vidaloka"/>
                          <a:sym typeface="Vidaloka"/>
                        </a:rPr>
                        <a:t>Task 1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chemeClr val="accent1"/>
                          </a:solidFill>
                          <a:latin typeface="Vidaloka"/>
                          <a:ea typeface="Vidaloka"/>
                          <a:cs typeface="Vidaloka"/>
                          <a:sym typeface="Vidaloka"/>
                        </a:rPr>
                        <a:t>Task 2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chemeClr val="accent1"/>
                          </a:solidFill>
                          <a:latin typeface="Vidaloka"/>
                          <a:ea typeface="Vidaloka"/>
                          <a:cs typeface="Vidaloka"/>
                          <a:sym typeface="Vidaloka"/>
                        </a:rPr>
                        <a:t>Task 3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chemeClr val="accent1"/>
                          </a:solidFill>
                          <a:latin typeface="Vidaloka"/>
                          <a:ea typeface="Vidaloka"/>
                          <a:cs typeface="Vidaloka"/>
                          <a:sym typeface="Vidaloka"/>
                        </a:rPr>
                        <a:t>Task 4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49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200">
                          <a:solidFill>
                            <a:schemeClr val="accent1"/>
                          </a:solidFill>
                          <a:latin typeface="Vidaloka"/>
                          <a:ea typeface="Vidaloka"/>
                          <a:cs typeface="Vidaloka"/>
                          <a:sym typeface="Vidaloka"/>
                        </a:rPr>
                        <a:t>Description</a:t>
                      </a:r>
                      <a:endParaRPr sz="2200" b="1">
                        <a:solidFill>
                          <a:srgbClr val="011635"/>
                        </a:solidFill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Jupiter is the biggest planet</a:t>
                      </a:r>
                      <a:endParaRPr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Mercury a small planet</a:t>
                      </a:r>
                      <a:endParaRPr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Saturn has several rings</a:t>
                      </a:r>
                      <a:endParaRPr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Neptune is far away from us</a:t>
                      </a:r>
                      <a:endParaRPr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49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200">
                          <a:solidFill>
                            <a:schemeClr val="accent1"/>
                          </a:solidFill>
                          <a:latin typeface="Vidaloka"/>
                          <a:ea typeface="Vidaloka"/>
                          <a:cs typeface="Vidaloka"/>
                          <a:sym typeface="Vidaloka"/>
                        </a:rPr>
                        <a:t>Year</a:t>
                      </a:r>
                      <a:endParaRPr b="1">
                        <a:solidFill>
                          <a:srgbClr val="011635"/>
                        </a:solidFill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2019</a:t>
                      </a:r>
                      <a:endParaRPr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2020</a:t>
                      </a:r>
                      <a:endParaRPr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2021</a:t>
                      </a:r>
                      <a:endParaRPr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2022</a:t>
                      </a:r>
                      <a:endParaRPr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49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200">
                          <a:solidFill>
                            <a:schemeClr val="accent1"/>
                          </a:solidFill>
                          <a:latin typeface="Vidaloka"/>
                          <a:ea typeface="Vidaloka"/>
                          <a:cs typeface="Vidaloka"/>
                          <a:sym typeface="Vidaloka"/>
                        </a:rPr>
                        <a:t>Duration</a:t>
                      </a:r>
                      <a:endParaRPr b="1">
                        <a:solidFill>
                          <a:srgbClr val="011635"/>
                        </a:solidFill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Three months</a:t>
                      </a:r>
                      <a:endParaRPr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Two weeks</a:t>
                      </a:r>
                      <a:endParaRPr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Six months</a:t>
                      </a:r>
                      <a:endParaRPr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Four months</a:t>
                      </a:r>
                      <a:endParaRPr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0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10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95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3188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Percentages</a:t>
            </a:r>
            <a:endParaRPr/>
          </a:p>
        </p:txBody>
      </p:sp>
      <p:sp>
        <p:nvSpPr>
          <p:cNvPr id="1064" name="Google Shape;1064;p95"/>
          <p:cNvSpPr txBox="1">
            <a:spLocks noGrp="1"/>
          </p:cNvSpPr>
          <p:nvPr>
            <p:ph type="subTitle" idx="1"/>
          </p:nvPr>
        </p:nvSpPr>
        <p:spPr>
          <a:xfrm>
            <a:off x="3718325" y="3294199"/>
            <a:ext cx="1642800" cy="43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</a:t>
            </a:r>
            <a:endParaRPr/>
          </a:p>
        </p:txBody>
      </p:sp>
      <p:sp>
        <p:nvSpPr>
          <p:cNvPr id="1065" name="Google Shape;1065;p95"/>
          <p:cNvSpPr txBox="1">
            <a:spLocks noGrp="1"/>
          </p:cNvSpPr>
          <p:nvPr>
            <p:ph type="subTitle" idx="2"/>
          </p:nvPr>
        </p:nvSpPr>
        <p:spPr>
          <a:xfrm>
            <a:off x="3617675" y="3703897"/>
            <a:ext cx="1844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has a beautiful name</a:t>
            </a:r>
            <a:endParaRPr/>
          </a:p>
        </p:txBody>
      </p:sp>
      <p:sp>
        <p:nvSpPr>
          <p:cNvPr id="1066" name="Google Shape;1066;p95"/>
          <p:cNvSpPr txBox="1">
            <a:spLocks noGrp="1"/>
          </p:cNvSpPr>
          <p:nvPr>
            <p:ph type="subTitle" idx="3"/>
          </p:nvPr>
        </p:nvSpPr>
        <p:spPr>
          <a:xfrm>
            <a:off x="1328025" y="3294199"/>
            <a:ext cx="1642800" cy="43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Mars</a:t>
            </a:r>
            <a:endParaRPr/>
          </a:p>
        </p:txBody>
      </p:sp>
      <p:sp>
        <p:nvSpPr>
          <p:cNvPr id="1067" name="Google Shape;1067;p95"/>
          <p:cNvSpPr txBox="1">
            <a:spLocks noGrp="1"/>
          </p:cNvSpPr>
          <p:nvPr>
            <p:ph type="subTitle" idx="4"/>
          </p:nvPr>
        </p:nvSpPr>
        <p:spPr>
          <a:xfrm>
            <a:off x="1227426" y="3703897"/>
            <a:ext cx="1844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Mars is actually a cold place</a:t>
            </a:r>
            <a:endParaRPr/>
          </a:p>
        </p:txBody>
      </p:sp>
      <p:sp>
        <p:nvSpPr>
          <p:cNvPr id="1068" name="Google Shape;1068;p95"/>
          <p:cNvSpPr txBox="1">
            <a:spLocks noGrp="1"/>
          </p:cNvSpPr>
          <p:nvPr>
            <p:ph type="subTitle" idx="5"/>
          </p:nvPr>
        </p:nvSpPr>
        <p:spPr>
          <a:xfrm>
            <a:off x="6108550" y="3294199"/>
            <a:ext cx="1643100" cy="43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</a:t>
            </a:r>
            <a:endParaRPr/>
          </a:p>
        </p:txBody>
      </p:sp>
      <p:sp>
        <p:nvSpPr>
          <p:cNvPr id="1069" name="Google Shape;1069;p95"/>
          <p:cNvSpPr txBox="1">
            <a:spLocks noGrp="1"/>
          </p:cNvSpPr>
          <p:nvPr>
            <p:ph type="subTitle" idx="6"/>
          </p:nvPr>
        </p:nvSpPr>
        <p:spPr>
          <a:xfrm>
            <a:off x="6008050" y="3703897"/>
            <a:ext cx="1844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 is the smallest planet</a:t>
            </a:r>
            <a:endParaRPr/>
          </a:p>
        </p:txBody>
      </p:sp>
      <p:grpSp>
        <p:nvGrpSpPr>
          <p:cNvPr id="1070" name="Google Shape;1070;p95"/>
          <p:cNvGrpSpPr/>
          <p:nvPr/>
        </p:nvGrpSpPr>
        <p:grpSpPr>
          <a:xfrm>
            <a:off x="1328025" y="1746575"/>
            <a:ext cx="6453300" cy="1423200"/>
            <a:chOff x="1328025" y="1746575"/>
            <a:chExt cx="6453300" cy="1423200"/>
          </a:xfrm>
        </p:grpSpPr>
        <p:sp>
          <p:nvSpPr>
            <p:cNvPr id="1071" name="Google Shape;1071;p95"/>
            <p:cNvSpPr/>
            <p:nvPr/>
          </p:nvSpPr>
          <p:spPr>
            <a:xfrm>
              <a:off x="1328025" y="1746575"/>
              <a:ext cx="6453300" cy="1423200"/>
            </a:xfrm>
            <a:prstGeom prst="rect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72" name="Google Shape;1072;p95"/>
            <p:cNvGrpSpPr/>
            <p:nvPr/>
          </p:nvGrpSpPr>
          <p:grpSpPr>
            <a:xfrm>
              <a:off x="1443150" y="2034325"/>
              <a:ext cx="6257725" cy="847800"/>
              <a:chOff x="1443150" y="2034325"/>
              <a:chExt cx="6257725" cy="847800"/>
            </a:xfrm>
          </p:grpSpPr>
          <p:sp>
            <p:nvSpPr>
              <p:cNvPr id="1073" name="Google Shape;1073;p95"/>
              <p:cNvSpPr txBox="1"/>
              <p:nvPr/>
            </p:nvSpPr>
            <p:spPr>
              <a:xfrm>
                <a:off x="1443150" y="2034325"/>
                <a:ext cx="1449300" cy="847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4500">
                    <a:solidFill>
                      <a:schemeClr val="accent1"/>
                    </a:solidFill>
                    <a:latin typeface="Vidaloka"/>
                    <a:ea typeface="Vidaloka"/>
                    <a:cs typeface="Vidaloka"/>
                    <a:sym typeface="Vidaloka"/>
                  </a:rPr>
                  <a:t>20%</a:t>
                </a:r>
                <a:endParaRPr sz="4500">
                  <a:solidFill>
                    <a:schemeClr val="accent1"/>
                  </a:solidFill>
                  <a:latin typeface="Vidaloka"/>
                  <a:ea typeface="Vidaloka"/>
                  <a:cs typeface="Vidaloka"/>
                  <a:sym typeface="Vidaloka"/>
                </a:endParaRPr>
              </a:p>
            </p:txBody>
          </p:sp>
          <p:sp>
            <p:nvSpPr>
              <p:cNvPr id="1074" name="Google Shape;1074;p95"/>
              <p:cNvSpPr txBox="1"/>
              <p:nvPr/>
            </p:nvSpPr>
            <p:spPr>
              <a:xfrm>
                <a:off x="3815075" y="2034325"/>
                <a:ext cx="1449300" cy="847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4500">
                    <a:solidFill>
                      <a:schemeClr val="accent1"/>
                    </a:solidFill>
                    <a:latin typeface="Vidaloka"/>
                    <a:ea typeface="Vidaloka"/>
                    <a:cs typeface="Vidaloka"/>
                    <a:sym typeface="Vidaloka"/>
                  </a:rPr>
                  <a:t>40%</a:t>
                </a:r>
                <a:endParaRPr sz="4500">
                  <a:solidFill>
                    <a:schemeClr val="accent1"/>
                  </a:solidFill>
                  <a:latin typeface="Vidaloka"/>
                  <a:ea typeface="Vidaloka"/>
                  <a:cs typeface="Vidaloka"/>
                  <a:sym typeface="Vidaloka"/>
                </a:endParaRPr>
              </a:p>
            </p:txBody>
          </p:sp>
          <p:sp>
            <p:nvSpPr>
              <p:cNvPr id="1075" name="Google Shape;1075;p95"/>
              <p:cNvSpPr txBox="1"/>
              <p:nvPr/>
            </p:nvSpPr>
            <p:spPr>
              <a:xfrm>
                <a:off x="6251575" y="2034325"/>
                <a:ext cx="1449300" cy="847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4500">
                    <a:solidFill>
                      <a:schemeClr val="accent1"/>
                    </a:solidFill>
                    <a:latin typeface="Vidaloka"/>
                    <a:ea typeface="Vidaloka"/>
                    <a:cs typeface="Vidaloka"/>
                    <a:sym typeface="Vidaloka"/>
                  </a:rPr>
                  <a:t>60%</a:t>
                </a:r>
                <a:endParaRPr sz="4500">
                  <a:solidFill>
                    <a:schemeClr val="accent1"/>
                  </a:solidFill>
                  <a:latin typeface="Vidaloka"/>
                  <a:ea typeface="Vidaloka"/>
                  <a:cs typeface="Vidaloka"/>
                  <a:sym typeface="Vidaloka"/>
                </a:endParaRPr>
              </a:p>
            </p:txBody>
          </p:sp>
          <p:cxnSp>
            <p:nvCxnSpPr>
              <p:cNvPr id="1076" name="Google Shape;1076;p95"/>
              <p:cNvCxnSpPr>
                <a:stCxn id="1073" idx="3"/>
                <a:endCxn id="1074" idx="1"/>
              </p:cNvCxnSpPr>
              <p:nvPr/>
            </p:nvCxnSpPr>
            <p:spPr>
              <a:xfrm>
                <a:off x="2892450" y="2458225"/>
                <a:ext cx="9225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77" name="Google Shape;1077;p95"/>
              <p:cNvCxnSpPr>
                <a:stCxn id="1074" idx="3"/>
                <a:endCxn id="1075" idx="1"/>
              </p:cNvCxnSpPr>
              <p:nvPr/>
            </p:nvCxnSpPr>
            <p:spPr>
              <a:xfrm>
                <a:off x="5264375" y="2458225"/>
                <a:ext cx="9873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Google Shape;1082;p96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Percentages</a:t>
            </a:r>
            <a:endParaRPr/>
          </a:p>
        </p:txBody>
      </p:sp>
      <p:sp>
        <p:nvSpPr>
          <p:cNvPr id="1083" name="Google Shape;1083;p96"/>
          <p:cNvSpPr txBox="1"/>
          <p:nvPr/>
        </p:nvSpPr>
        <p:spPr>
          <a:xfrm>
            <a:off x="6538952" y="2672625"/>
            <a:ext cx="1756500" cy="3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rPr>
              <a:t>Mars</a:t>
            </a:r>
            <a:endParaRPr sz="2300">
              <a:solidFill>
                <a:schemeClr val="accent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1084" name="Google Shape;1084;p96"/>
          <p:cNvSpPr txBox="1"/>
          <p:nvPr/>
        </p:nvSpPr>
        <p:spPr>
          <a:xfrm>
            <a:off x="6538952" y="3032318"/>
            <a:ext cx="1756500" cy="4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Mars is actually a very cold place</a:t>
            </a:r>
            <a:endParaRPr sz="16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085" name="Google Shape;1085;p96"/>
          <p:cNvGrpSpPr/>
          <p:nvPr/>
        </p:nvGrpSpPr>
        <p:grpSpPr>
          <a:xfrm>
            <a:off x="4807297" y="1870806"/>
            <a:ext cx="1568620" cy="1568620"/>
            <a:chOff x="3679900" y="2439325"/>
            <a:chExt cx="1826100" cy="1826100"/>
          </a:xfrm>
        </p:grpSpPr>
        <p:sp>
          <p:nvSpPr>
            <p:cNvPr id="1086" name="Google Shape;1086;p96"/>
            <p:cNvSpPr/>
            <p:nvPr/>
          </p:nvSpPr>
          <p:spPr>
            <a:xfrm>
              <a:off x="3679900" y="2439325"/>
              <a:ext cx="1826100" cy="1826100"/>
            </a:xfrm>
            <a:prstGeom prst="ellipse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96"/>
            <p:cNvSpPr/>
            <p:nvPr/>
          </p:nvSpPr>
          <p:spPr>
            <a:xfrm flipH="1">
              <a:off x="3889000" y="2648425"/>
              <a:ext cx="1407900" cy="1407900"/>
            </a:xfrm>
            <a:prstGeom prst="pie">
              <a:avLst>
                <a:gd name="adj1" fmla="val 3076246"/>
                <a:gd name="adj2" fmla="val 16200000"/>
              </a:avLst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88" name="Google Shape;1088;p96"/>
          <p:cNvSpPr txBox="1"/>
          <p:nvPr/>
        </p:nvSpPr>
        <p:spPr>
          <a:xfrm>
            <a:off x="6538952" y="1647220"/>
            <a:ext cx="1449300" cy="8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rPr>
              <a:t>60%</a:t>
            </a:r>
            <a:endParaRPr sz="4500">
              <a:solidFill>
                <a:schemeClr val="accent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1089" name="Google Shape;1089;p96"/>
          <p:cNvSpPr txBox="1"/>
          <p:nvPr/>
        </p:nvSpPr>
        <p:spPr>
          <a:xfrm>
            <a:off x="2594201" y="2672625"/>
            <a:ext cx="1756633" cy="345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rPr>
              <a:t>Mercury</a:t>
            </a:r>
            <a:endParaRPr sz="2300">
              <a:solidFill>
                <a:schemeClr val="accent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1090" name="Google Shape;1090;p96"/>
          <p:cNvSpPr txBox="1"/>
          <p:nvPr/>
        </p:nvSpPr>
        <p:spPr>
          <a:xfrm>
            <a:off x="2594204" y="3032307"/>
            <a:ext cx="1756633" cy="4639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Mercury is the smallest planet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091" name="Google Shape;1091;p96"/>
          <p:cNvGrpSpPr/>
          <p:nvPr/>
        </p:nvGrpSpPr>
        <p:grpSpPr>
          <a:xfrm>
            <a:off x="862555" y="1870793"/>
            <a:ext cx="1568620" cy="1568620"/>
            <a:chOff x="3679900" y="2439325"/>
            <a:chExt cx="1826100" cy="1826100"/>
          </a:xfrm>
        </p:grpSpPr>
        <p:sp>
          <p:nvSpPr>
            <p:cNvPr id="1092" name="Google Shape;1092;p96"/>
            <p:cNvSpPr/>
            <p:nvPr/>
          </p:nvSpPr>
          <p:spPr>
            <a:xfrm>
              <a:off x="3679900" y="2439325"/>
              <a:ext cx="1826100" cy="1826100"/>
            </a:xfrm>
            <a:prstGeom prst="ellipse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96"/>
            <p:cNvSpPr/>
            <p:nvPr/>
          </p:nvSpPr>
          <p:spPr>
            <a:xfrm>
              <a:off x="3889000" y="2648425"/>
              <a:ext cx="1407900" cy="1407900"/>
            </a:xfrm>
            <a:prstGeom prst="pie">
              <a:avLst>
                <a:gd name="adj1" fmla="val 7364982"/>
                <a:gd name="adj2" fmla="val 16200000"/>
              </a:avLst>
            </a:prstGeom>
            <a:solidFill>
              <a:schemeClr val="accent1"/>
            </a:solidFill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94" name="Google Shape;1094;p96"/>
          <p:cNvSpPr txBox="1"/>
          <p:nvPr/>
        </p:nvSpPr>
        <p:spPr>
          <a:xfrm>
            <a:off x="2594196" y="1647208"/>
            <a:ext cx="1449300" cy="8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rPr>
              <a:t>40%</a:t>
            </a:r>
            <a:endParaRPr sz="4500">
              <a:solidFill>
                <a:schemeClr val="accent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0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10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10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0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0"/>
                                        <p:tgtEl>
                                          <p:spTgt spid="10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000"/>
                                        <p:tgtEl>
                                          <p:spTgt spid="10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/>
                                        <p:tgtEl>
                                          <p:spTgt spid="10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1000"/>
                                        <p:tgtEl>
                                          <p:spTgt spid="10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1000"/>
                                        <p:tgtEl>
                                          <p:spTgt spid="10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Google Shape;1099;p97"/>
          <p:cNvSpPr txBox="1">
            <a:spLocks noGrp="1"/>
          </p:cNvSpPr>
          <p:nvPr>
            <p:ph type="subTitle" idx="1"/>
          </p:nvPr>
        </p:nvSpPr>
        <p:spPr>
          <a:xfrm>
            <a:off x="3414050" y="1714429"/>
            <a:ext cx="2316000" cy="43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</a:t>
            </a:r>
            <a:endParaRPr/>
          </a:p>
        </p:txBody>
      </p:sp>
      <p:sp>
        <p:nvSpPr>
          <p:cNvPr id="1100" name="Google Shape;1100;p97"/>
          <p:cNvSpPr txBox="1">
            <a:spLocks noGrp="1"/>
          </p:cNvSpPr>
          <p:nvPr>
            <p:ph type="subTitle" idx="2"/>
          </p:nvPr>
        </p:nvSpPr>
        <p:spPr>
          <a:xfrm>
            <a:off x="3564200" y="2124122"/>
            <a:ext cx="201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has a beautiful name</a:t>
            </a:r>
            <a:endParaRPr/>
          </a:p>
        </p:txBody>
      </p:sp>
      <p:sp>
        <p:nvSpPr>
          <p:cNvPr id="1101" name="Google Shape;1101;p97"/>
          <p:cNvSpPr txBox="1">
            <a:spLocks noGrp="1"/>
          </p:cNvSpPr>
          <p:nvPr>
            <p:ph type="subTitle" idx="3"/>
          </p:nvPr>
        </p:nvSpPr>
        <p:spPr>
          <a:xfrm>
            <a:off x="705725" y="1714429"/>
            <a:ext cx="2316000" cy="43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Mars</a:t>
            </a:r>
            <a:endParaRPr/>
          </a:p>
        </p:txBody>
      </p:sp>
      <p:sp>
        <p:nvSpPr>
          <p:cNvPr id="1102" name="Google Shape;1102;p97"/>
          <p:cNvSpPr txBox="1">
            <a:spLocks noGrp="1"/>
          </p:cNvSpPr>
          <p:nvPr>
            <p:ph type="subTitle" idx="4"/>
          </p:nvPr>
        </p:nvSpPr>
        <p:spPr>
          <a:xfrm>
            <a:off x="855875" y="2124122"/>
            <a:ext cx="201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Mars is actually a cold place</a:t>
            </a:r>
            <a:endParaRPr/>
          </a:p>
        </p:txBody>
      </p:sp>
      <p:sp>
        <p:nvSpPr>
          <p:cNvPr id="1103" name="Google Shape;1103;p97"/>
          <p:cNvSpPr txBox="1">
            <a:spLocks noGrp="1"/>
          </p:cNvSpPr>
          <p:nvPr>
            <p:ph type="subTitle" idx="5"/>
          </p:nvPr>
        </p:nvSpPr>
        <p:spPr>
          <a:xfrm>
            <a:off x="6122325" y="1714429"/>
            <a:ext cx="2316000" cy="43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</a:t>
            </a:r>
            <a:endParaRPr/>
          </a:p>
        </p:txBody>
      </p:sp>
      <p:sp>
        <p:nvSpPr>
          <p:cNvPr id="1104" name="Google Shape;1104;p97"/>
          <p:cNvSpPr txBox="1">
            <a:spLocks noGrp="1"/>
          </p:cNvSpPr>
          <p:nvPr>
            <p:ph type="subTitle" idx="6"/>
          </p:nvPr>
        </p:nvSpPr>
        <p:spPr>
          <a:xfrm>
            <a:off x="6272475" y="2124122"/>
            <a:ext cx="201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 is the smallest planet</a:t>
            </a:r>
            <a:endParaRPr/>
          </a:p>
        </p:txBody>
      </p:sp>
      <p:sp>
        <p:nvSpPr>
          <p:cNvPr id="1105" name="Google Shape;1105;p97"/>
          <p:cNvSpPr txBox="1">
            <a:spLocks noGrp="1"/>
          </p:cNvSpPr>
          <p:nvPr>
            <p:ph type="subTitle" idx="7"/>
          </p:nvPr>
        </p:nvSpPr>
        <p:spPr>
          <a:xfrm>
            <a:off x="3414050" y="3453326"/>
            <a:ext cx="2316000" cy="43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</a:t>
            </a:r>
            <a:endParaRPr/>
          </a:p>
        </p:txBody>
      </p:sp>
      <p:sp>
        <p:nvSpPr>
          <p:cNvPr id="1106" name="Google Shape;1106;p97"/>
          <p:cNvSpPr txBox="1">
            <a:spLocks noGrp="1"/>
          </p:cNvSpPr>
          <p:nvPr>
            <p:ph type="subTitle" idx="8"/>
          </p:nvPr>
        </p:nvSpPr>
        <p:spPr>
          <a:xfrm>
            <a:off x="3564200" y="3869536"/>
            <a:ext cx="201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 is the biggest planet</a:t>
            </a:r>
            <a:endParaRPr/>
          </a:p>
        </p:txBody>
      </p:sp>
      <p:sp>
        <p:nvSpPr>
          <p:cNvPr id="1107" name="Google Shape;1107;p97"/>
          <p:cNvSpPr txBox="1">
            <a:spLocks noGrp="1"/>
          </p:cNvSpPr>
          <p:nvPr>
            <p:ph type="subTitle" idx="9"/>
          </p:nvPr>
        </p:nvSpPr>
        <p:spPr>
          <a:xfrm>
            <a:off x="705725" y="3453326"/>
            <a:ext cx="2316000" cy="43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Neptune</a:t>
            </a:r>
            <a:endParaRPr/>
          </a:p>
        </p:txBody>
      </p:sp>
      <p:sp>
        <p:nvSpPr>
          <p:cNvPr id="1108" name="Google Shape;1108;p97"/>
          <p:cNvSpPr txBox="1">
            <a:spLocks noGrp="1"/>
          </p:cNvSpPr>
          <p:nvPr>
            <p:ph type="subTitle" idx="13"/>
          </p:nvPr>
        </p:nvSpPr>
        <p:spPr>
          <a:xfrm>
            <a:off x="855875" y="3869536"/>
            <a:ext cx="201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Neptune is far away from Earth</a:t>
            </a:r>
            <a:endParaRPr/>
          </a:p>
        </p:txBody>
      </p:sp>
      <p:sp>
        <p:nvSpPr>
          <p:cNvPr id="1109" name="Google Shape;1109;p97"/>
          <p:cNvSpPr txBox="1">
            <a:spLocks noGrp="1"/>
          </p:cNvSpPr>
          <p:nvPr>
            <p:ph type="subTitle" idx="14"/>
          </p:nvPr>
        </p:nvSpPr>
        <p:spPr>
          <a:xfrm>
            <a:off x="6122325" y="3453326"/>
            <a:ext cx="2316000" cy="43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Saturn</a:t>
            </a:r>
            <a:endParaRPr/>
          </a:p>
        </p:txBody>
      </p:sp>
      <p:sp>
        <p:nvSpPr>
          <p:cNvPr id="1110" name="Google Shape;1110;p97"/>
          <p:cNvSpPr txBox="1">
            <a:spLocks noGrp="1"/>
          </p:cNvSpPr>
          <p:nvPr>
            <p:ph type="subTitle" idx="15"/>
          </p:nvPr>
        </p:nvSpPr>
        <p:spPr>
          <a:xfrm>
            <a:off x="6272475" y="3869536"/>
            <a:ext cx="201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Saturn is a gas giant with several rings</a:t>
            </a:r>
            <a:endParaRPr/>
          </a:p>
        </p:txBody>
      </p:sp>
      <p:sp>
        <p:nvSpPr>
          <p:cNvPr id="1111" name="Google Shape;1111;p97"/>
          <p:cNvSpPr/>
          <p:nvPr/>
        </p:nvSpPr>
        <p:spPr>
          <a:xfrm>
            <a:off x="1655946" y="1235525"/>
            <a:ext cx="415561" cy="415594"/>
          </a:xfrm>
          <a:custGeom>
            <a:avLst/>
            <a:gdLst/>
            <a:ahLst/>
            <a:cxnLst/>
            <a:rect l="l" t="t" r="r" b="b"/>
            <a:pathLst>
              <a:path w="12760" h="12761" extrusionOk="0">
                <a:moveTo>
                  <a:pt x="6427" y="3592"/>
                </a:moveTo>
                <a:cubicBezTo>
                  <a:pt x="7939" y="3592"/>
                  <a:pt x="9168" y="4821"/>
                  <a:pt x="9168" y="6365"/>
                </a:cubicBezTo>
                <a:cubicBezTo>
                  <a:pt x="9168" y="7846"/>
                  <a:pt x="7908" y="9106"/>
                  <a:pt x="6427" y="9106"/>
                </a:cubicBezTo>
                <a:cubicBezTo>
                  <a:pt x="4883" y="9106"/>
                  <a:pt x="3655" y="7877"/>
                  <a:pt x="3655" y="6365"/>
                </a:cubicBezTo>
                <a:cubicBezTo>
                  <a:pt x="3655" y="4821"/>
                  <a:pt x="4883" y="3592"/>
                  <a:pt x="6427" y="3592"/>
                </a:cubicBezTo>
                <a:close/>
                <a:moveTo>
                  <a:pt x="5829" y="1"/>
                </a:moveTo>
                <a:cubicBezTo>
                  <a:pt x="5356" y="1"/>
                  <a:pt x="5009" y="347"/>
                  <a:pt x="5009" y="852"/>
                </a:cubicBezTo>
                <a:lnTo>
                  <a:pt x="5009" y="1576"/>
                </a:lnTo>
                <a:cubicBezTo>
                  <a:pt x="4631" y="1702"/>
                  <a:pt x="4285" y="1828"/>
                  <a:pt x="3970" y="2017"/>
                </a:cubicBezTo>
                <a:lnTo>
                  <a:pt x="3466" y="1513"/>
                </a:lnTo>
                <a:cubicBezTo>
                  <a:pt x="3308" y="1356"/>
                  <a:pt x="3088" y="1277"/>
                  <a:pt x="2867" y="1277"/>
                </a:cubicBezTo>
                <a:cubicBezTo>
                  <a:pt x="2647" y="1277"/>
                  <a:pt x="2426" y="1356"/>
                  <a:pt x="2269" y="1513"/>
                </a:cubicBezTo>
                <a:lnTo>
                  <a:pt x="1481" y="2301"/>
                </a:lnTo>
                <a:cubicBezTo>
                  <a:pt x="1166" y="2616"/>
                  <a:pt x="1166" y="3151"/>
                  <a:pt x="1481" y="3466"/>
                </a:cubicBezTo>
                <a:lnTo>
                  <a:pt x="2017" y="4002"/>
                </a:lnTo>
                <a:cubicBezTo>
                  <a:pt x="1796" y="4317"/>
                  <a:pt x="1701" y="4664"/>
                  <a:pt x="1575" y="5010"/>
                </a:cubicBezTo>
                <a:lnTo>
                  <a:pt x="819" y="5010"/>
                </a:lnTo>
                <a:cubicBezTo>
                  <a:pt x="347" y="5010"/>
                  <a:pt x="0" y="5357"/>
                  <a:pt x="0" y="5829"/>
                </a:cubicBezTo>
                <a:lnTo>
                  <a:pt x="0" y="6932"/>
                </a:lnTo>
                <a:cubicBezTo>
                  <a:pt x="0" y="7405"/>
                  <a:pt x="347" y="7783"/>
                  <a:pt x="819" y="7783"/>
                </a:cubicBezTo>
                <a:lnTo>
                  <a:pt x="1575" y="7783"/>
                </a:lnTo>
                <a:cubicBezTo>
                  <a:pt x="1701" y="8129"/>
                  <a:pt x="1796" y="8476"/>
                  <a:pt x="2017" y="8791"/>
                </a:cubicBezTo>
                <a:lnTo>
                  <a:pt x="1481" y="9295"/>
                </a:lnTo>
                <a:cubicBezTo>
                  <a:pt x="1166" y="9610"/>
                  <a:pt x="1166" y="10177"/>
                  <a:pt x="1481" y="10492"/>
                </a:cubicBezTo>
                <a:lnTo>
                  <a:pt x="2269" y="11280"/>
                </a:lnTo>
                <a:cubicBezTo>
                  <a:pt x="2426" y="11437"/>
                  <a:pt x="2647" y="11516"/>
                  <a:pt x="2867" y="11516"/>
                </a:cubicBezTo>
                <a:cubicBezTo>
                  <a:pt x="3088" y="11516"/>
                  <a:pt x="3308" y="11437"/>
                  <a:pt x="3466" y="11280"/>
                </a:cubicBezTo>
                <a:lnTo>
                  <a:pt x="3970" y="10776"/>
                </a:lnTo>
                <a:cubicBezTo>
                  <a:pt x="4285" y="10965"/>
                  <a:pt x="4631" y="11091"/>
                  <a:pt x="5009" y="11185"/>
                </a:cubicBezTo>
                <a:lnTo>
                  <a:pt x="5009" y="11941"/>
                </a:lnTo>
                <a:cubicBezTo>
                  <a:pt x="5009" y="12414"/>
                  <a:pt x="5356" y="12760"/>
                  <a:pt x="5829" y="12760"/>
                </a:cubicBezTo>
                <a:lnTo>
                  <a:pt x="6931" y="12760"/>
                </a:lnTo>
                <a:cubicBezTo>
                  <a:pt x="7404" y="12760"/>
                  <a:pt x="7750" y="12414"/>
                  <a:pt x="7750" y="11941"/>
                </a:cubicBezTo>
                <a:lnTo>
                  <a:pt x="7750" y="11185"/>
                </a:lnTo>
                <a:cubicBezTo>
                  <a:pt x="8097" y="11091"/>
                  <a:pt x="8475" y="10965"/>
                  <a:pt x="8790" y="10776"/>
                </a:cubicBezTo>
                <a:lnTo>
                  <a:pt x="9294" y="11280"/>
                </a:lnTo>
                <a:cubicBezTo>
                  <a:pt x="9452" y="11437"/>
                  <a:pt x="9664" y="11516"/>
                  <a:pt x="9877" y="11516"/>
                </a:cubicBezTo>
                <a:cubicBezTo>
                  <a:pt x="10090" y="11516"/>
                  <a:pt x="10302" y="11437"/>
                  <a:pt x="10460" y="11280"/>
                </a:cubicBezTo>
                <a:lnTo>
                  <a:pt x="11247" y="10492"/>
                </a:lnTo>
                <a:cubicBezTo>
                  <a:pt x="11563" y="10177"/>
                  <a:pt x="11563" y="9610"/>
                  <a:pt x="11247" y="9295"/>
                </a:cubicBezTo>
                <a:lnTo>
                  <a:pt x="10743" y="8791"/>
                </a:lnTo>
                <a:cubicBezTo>
                  <a:pt x="10932" y="8476"/>
                  <a:pt x="11058" y="8129"/>
                  <a:pt x="11184" y="7783"/>
                </a:cubicBezTo>
                <a:lnTo>
                  <a:pt x="11941" y="7783"/>
                </a:lnTo>
                <a:cubicBezTo>
                  <a:pt x="12413" y="7783"/>
                  <a:pt x="12760" y="7405"/>
                  <a:pt x="12760" y="6932"/>
                </a:cubicBezTo>
                <a:lnTo>
                  <a:pt x="12760" y="5829"/>
                </a:lnTo>
                <a:cubicBezTo>
                  <a:pt x="12760" y="5325"/>
                  <a:pt x="12350" y="4979"/>
                  <a:pt x="11941" y="4979"/>
                </a:cubicBezTo>
                <a:lnTo>
                  <a:pt x="11184" y="4979"/>
                </a:lnTo>
                <a:cubicBezTo>
                  <a:pt x="11058" y="4632"/>
                  <a:pt x="10932" y="4254"/>
                  <a:pt x="10743" y="3939"/>
                </a:cubicBezTo>
                <a:lnTo>
                  <a:pt x="11247" y="3435"/>
                </a:lnTo>
                <a:cubicBezTo>
                  <a:pt x="11563" y="3120"/>
                  <a:pt x="11563" y="2553"/>
                  <a:pt x="11247" y="2238"/>
                </a:cubicBezTo>
                <a:lnTo>
                  <a:pt x="10460" y="1450"/>
                </a:lnTo>
                <a:cubicBezTo>
                  <a:pt x="10302" y="1293"/>
                  <a:pt x="10090" y="1214"/>
                  <a:pt x="9877" y="1214"/>
                </a:cubicBezTo>
                <a:cubicBezTo>
                  <a:pt x="9664" y="1214"/>
                  <a:pt x="9452" y="1293"/>
                  <a:pt x="9294" y="1450"/>
                </a:cubicBezTo>
                <a:lnTo>
                  <a:pt x="8790" y="1986"/>
                </a:lnTo>
                <a:cubicBezTo>
                  <a:pt x="8475" y="1765"/>
                  <a:pt x="8097" y="1671"/>
                  <a:pt x="7750" y="1545"/>
                </a:cubicBezTo>
                <a:lnTo>
                  <a:pt x="7750" y="852"/>
                </a:lnTo>
                <a:cubicBezTo>
                  <a:pt x="7750" y="379"/>
                  <a:pt x="7404" y="1"/>
                  <a:pt x="693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12" name="Google Shape;1112;p97"/>
          <p:cNvGrpSpPr/>
          <p:nvPr/>
        </p:nvGrpSpPr>
        <p:grpSpPr>
          <a:xfrm>
            <a:off x="4365294" y="1237599"/>
            <a:ext cx="413510" cy="412500"/>
            <a:chOff x="-62884425" y="4111775"/>
            <a:chExt cx="317425" cy="316650"/>
          </a:xfrm>
        </p:grpSpPr>
        <p:sp>
          <p:nvSpPr>
            <p:cNvPr id="1113" name="Google Shape;1113;p97"/>
            <p:cNvSpPr/>
            <p:nvPr/>
          </p:nvSpPr>
          <p:spPr>
            <a:xfrm>
              <a:off x="-62884425" y="4325225"/>
              <a:ext cx="317425" cy="103200"/>
            </a:xfrm>
            <a:custGeom>
              <a:avLst/>
              <a:gdLst/>
              <a:ahLst/>
              <a:cxnLst/>
              <a:rect l="l" t="t" r="r" b="b"/>
              <a:pathLst>
                <a:path w="12697" h="4128" extrusionOk="0">
                  <a:moveTo>
                    <a:pt x="0" y="0"/>
                  </a:moveTo>
                  <a:lnTo>
                    <a:pt x="0" y="378"/>
                  </a:lnTo>
                  <a:cubicBezTo>
                    <a:pt x="0" y="1071"/>
                    <a:pt x="567" y="1638"/>
                    <a:pt x="1260" y="1638"/>
                  </a:cubicBezTo>
                  <a:lnTo>
                    <a:pt x="4001" y="1638"/>
                  </a:lnTo>
                  <a:lnTo>
                    <a:pt x="3434" y="3308"/>
                  </a:lnTo>
                  <a:lnTo>
                    <a:pt x="2930" y="3308"/>
                  </a:lnTo>
                  <a:cubicBezTo>
                    <a:pt x="2678" y="3308"/>
                    <a:pt x="2520" y="3497"/>
                    <a:pt x="2520" y="3749"/>
                  </a:cubicBezTo>
                  <a:cubicBezTo>
                    <a:pt x="2520" y="3970"/>
                    <a:pt x="2741" y="4127"/>
                    <a:pt x="2930" y="4127"/>
                  </a:cubicBezTo>
                  <a:lnTo>
                    <a:pt x="9830" y="4127"/>
                  </a:lnTo>
                  <a:cubicBezTo>
                    <a:pt x="10050" y="4127"/>
                    <a:pt x="10239" y="3938"/>
                    <a:pt x="10239" y="3749"/>
                  </a:cubicBezTo>
                  <a:cubicBezTo>
                    <a:pt x="10239" y="3497"/>
                    <a:pt x="10050" y="3308"/>
                    <a:pt x="9830" y="3308"/>
                  </a:cubicBezTo>
                  <a:lnTo>
                    <a:pt x="9294" y="3308"/>
                  </a:lnTo>
                  <a:lnTo>
                    <a:pt x="8758" y="1638"/>
                  </a:lnTo>
                  <a:lnTo>
                    <a:pt x="11468" y="1638"/>
                  </a:lnTo>
                  <a:cubicBezTo>
                    <a:pt x="12129" y="1638"/>
                    <a:pt x="12697" y="1103"/>
                    <a:pt x="12697" y="378"/>
                  </a:cubicBezTo>
                  <a:lnTo>
                    <a:pt x="1269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97"/>
            <p:cNvSpPr/>
            <p:nvPr/>
          </p:nvSpPr>
          <p:spPr>
            <a:xfrm>
              <a:off x="-62884425" y="4111775"/>
              <a:ext cx="317425" cy="193000"/>
            </a:xfrm>
            <a:custGeom>
              <a:avLst/>
              <a:gdLst/>
              <a:ahLst/>
              <a:cxnLst/>
              <a:rect l="l" t="t" r="r" b="b"/>
              <a:pathLst>
                <a:path w="12697" h="7720" extrusionOk="0">
                  <a:moveTo>
                    <a:pt x="6301" y="946"/>
                  </a:moveTo>
                  <a:cubicBezTo>
                    <a:pt x="6522" y="946"/>
                    <a:pt x="6742" y="1135"/>
                    <a:pt x="6742" y="1324"/>
                  </a:cubicBezTo>
                  <a:lnTo>
                    <a:pt x="6742" y="1607"/>
                  </a:lnTo>
                  <a:cubicBezTo>
                    <a:pt x="7215" y="1765"/>
                    <a:pt x="7593" y="2237"/>
                    <a:pt x="7593" y="2773"/>
                  </a:cubicBezTo>
                  <a:cubicBezTo>
                    <a:pt x="7593" y="3025"/>
                    <a:pt x="7372" y="3182"/>
                    <a:pt x="7183" y="3182"/>
                  </a:cubicBezTo>
                  <a:cubicBezTo>
                    <a:pt x="6994" y="3182"/>
                    <a:pt x="6805" y="2993"/>
                    <a:pt x="6805" y="2773"/>
                  </a:cubicBezTo>
                  <a:cubicBezTo>
                    <a:pt x="6805" y="2552"/>
                    <a:pt x="6585" y="2363"/>
                    <a:pt x="6364" y="2363"/>
                  </a:cubicBezTo>
                  <a:cubicBezTo>
                    <a:pt x="6112" y="2363"/>
                    <a:pt x="5954" y="2552"/>
                    <a:pt x="5954" y="2773"/>
                  </a:cubicBezTo>
                  <a:cubicBezTo>
                    <a:pt x="5954" y="3025"/>
                    <a:pt x="6269" y="3245"/>
                    <a:pt x="6585" y="3497"/>
                  </a:cubicBezTo>
                  <a:cubicBezTo>
                    <a:pt x="7026" y="3812"/>
                    <a:pt x="7561" y="4191"/>
                    <a:pt x="7561" y="4884"/>
                  </a:cubicBezTo>
                  <a:cubicBezTo>
                    <a:pt x="7561" y="5419"/>
                    <a:pt x="7215" y="5860"/>
                    <a:pt x="6742" y="6049"/>
                  </a:cubicBezTo>
                  <a:lnTo>
                    <a:pt x="6742" y="6333"/>
                  </a:lnTo>
                  <a:cubicBezTo>
                    <a:pt x="6742" y="6553"/>
                    <a:pt x="6553" y="6774"/>
                    <a:pt x="6301" y="6774"/>
                  </a:cubicBezTo>
                  <a:cubicBezTo>
                    <a:pt x="6080" y="6774"/>
                    <a:pt x="5923" y="6553"/>
                    <a:pt x="5923" y="6333"/>
                  </a:cubicBezTo>
                  <a:lnTo>
                    <a:pt x="5923" y="6049"/>
                  </a:lnTo>
                  <a:cubicBezTo>
                    <a:pt x="5450" y="5892"/>
                    <a:pt x="5104" y="5419"/>
                    <a:pt x="5104" y="4884"/>
                  </a:cubicBezTo>
                  <a:cubicBezTo>
                    <a:pt x="5104" y="4632"/>
                    <a:pt x="5293" y="4443"/>
                    <a:pt x="5482" y="4443"/>
                  </a:cubicBezTo>
                  <a:cubicBezTo>
                    <a:pt x="5734" y="4443"/>
                    <a:pt x="5923" y="4632"/>
                    <a:pt x="5923" y="4884"/>
                  </a:cubicBezTo>
                  <a:cubicBezTo>
                    <a:pt x="5923" y="5104"/>
                    <a:pt x="6112" y="5262"/>
                    <a:pt x="6301" y="5262"/>
                  </a:cubicBezTo>
                  <a:cubicBezTo>
                    <a:pt x="6522" y="5262"/>
                    <a:pt x="6742" y="5073"/>
                    <a:pt x="6742" y="4884"/>
                  </a:cubicBezTo>
                  <a:cubicBezTo>
                    <a:pt x="6742" y="4632"/>
                    <a:pt x="6427" y="4411"/>
                    <a:pt x="6080" y="4159"/>
                  </a:cubicBezTo>
                  <a:cubicBezTo>
                    <a:pt x="5639" y="3844"/>
                    <a:pt x="5104" y="3466"/>
                    <a:pt x="5104" y="2773"/>
                  </a:cubicBezTo>
                  <a:cubicBezTo>
                    <a:pt x="5104" y="2237"/>
                    <a:pt x="5450" y="1796"/>
                    <a:pt x="5923" y="1607"/>
                  </a:cubicBezTo>
                  <a:lnTo>
                    <a:pt x="5923" y="1324"/>
                  </a:lnTo>
                  <a:cubicBezTo>
                    <a:pt x="5923" y="1103"/>
                    <a:pt x="6112" y="946"/>
                    <a:pt x="6301" y="946"/>
                  </a:cubicBezTo>
                  <a:close/>
                  <a:moveTo>
                    <a:pt x="1260" y="0"/>
                  </a:moveTo>
                  <a:cubicBezTo>
                    <a:pt x="599" y="0"/>
                    <a:pt x="0" y="536"/>
                    <a:pt x="0" y="1261"/>
                  </a:cubicBezTo>
                  <a:lnTo>
                    <a:pt x="0" y="7719"/>
                  </a:lnTo>
                  <a:lnTo>
                    <a:pt x="12697" y="7719"/>
                  </a:lnTo>
                  <a:lnTo>
                    <a:pt x="12697" y="1261"/>
                  </a:lnTo>
                  <a:cubicBezTo>
                    <a:pt x="12697" y="536"/>
                    <a:pt x="12129" y="0"/>
                    <a:pt x="114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5" name="Google Shape;1115;p97"/>
          <p:cNvGrpSpPr/>
          <p:nvPr/>
        </p:nvGrpSpPr>
        <p:grpSpPr>
          <a:xfrm>
            <a:off x="1657475" y="2970602"/>
            <a:ext cx="412500" cy="411197"/>
            <a:chOff x="-60987850" y="4100950"/>
            <a:chExt cx="316650" cy="315650"/>
          </a:xfrm>
        </p:grpSpPr>
        <p:sp>
          <p:nvSpPr>
            <p:cNvPr id="1116" name="Google Shape;1116;p97"/>
            <p:cNvSpPr/>
            <p:nvPr/>
          </p:nvSpPr>
          <p:spPr>
            <a:xfrm>
              <a:off x="-60987850" y="4355925"/>
              <a:ext cx="315875" cy="60675"/>
            </a:xfrm>
            <a:custGeom>
              <a:avLst/>
              <a:gdLst/>
              <a:ahLst/>
              <a:cxnLst/>
              <a:rect l="l" t="t" r="r" b="b"/>
              <a:pathLst>
                <a:path w="12635" h="2427" extrusionOk="0">
                  <a:moveTo>
                    <a:pt x="1230" y="1"/>
                  </a:moveTo>
                  <a:cubicBezTo>
                    <a:pt x="537" y="1"/>
                    <a:pt x="1" y="536"/>
                    <a:pt x="1" y="1198"/>
                  </a:cubicBezTo>
                  <a:lnTo>
                    <a:pt x="1" y="2049"/>
                  </a:lnTo>
                  <a:cubicBezTo>
                    <a:pt x="1" y="2269"/>
                    <a:pt x="190" y="2427"/>
                    <a:pt x="379" y="2427"/>
                  </a:cubicBezTo>
                  <a:lnTo>
                    <a:pt x="12256" y="2427"/>
                  </a:lnTo>
                  <a:cubicBezTo>
                    <a:pt x="12477" y="2427"/>
                    <a:pt x="12634" y="2238"/>
                    <a:pt x="12634" y="2049"/>
                  </a:cubicBezTo>
                  <a:lnTo>
                    <a:pt x="12634" y="1198"/>
                  </a:lnTo>
                  <a:cubicBezTo>
                    <a:pt x="12634" y="536"/>
                    <a:pt x="12099" y="1"/>
                    <a:pt x="1140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97"/>
            <p:cNvSpPr/>
            <p:nvPr/>
          </p:nvSpPr>
          <p:spPr>
            <a:xfrm>
              <a:off x="-60987050" y="4100950"/>
              <a:ext cx="315850" cy="123475"/>
            </a:xfrm>
            <a:custGeom>
              <a:avLst/>
              <a:gdLst/>
              <a:ahLst/>
              <a:cxnLst/>
              <a:rect l="l" t="t" r="r" b="b"/>
              <a:pathLst>
                <a:path w="12634" h="4939" extrusionOk="0">
                  <a:moveTo>
                    <a:pt x="6270" y="2355"/>
                  </a:moveTo>
                  <a:cubicBezTo>
                    <a:pt x="6490" y="2355"/>
                    <a:pt x="6711" y="2544"/>
                    <a:pt x="6711" y="2796"/>
                  </a:cubicBezTo>
                  <a:cubicBezTo>
                    <a:pt x="6711" y="2985"/>
                    <a:pt x="6490" y="3174"/>
                    <a:pt x="6270" y="3174"/>
                  </a:cubicBezTo>
                  <a:cubicBezTo>
                    <a:pt x="6018" y="3174"/>
                    <a:pt x="5860" y="2985"/>
                    <a:pt x="5860" y="2796"/>
                  </a:cubicBezTo>
                  <a:cubicBezTo>
                    <a:pt x="5860" y="2544"/>
                    <a:pt x="6081" y="2355"/>
                    <a:pt x="6270" y="2355"/>
                  </a:cubicBezTo>
                  <a:close/>
                  <a:moveTo>
                    <a:pt x="6290" y="0"/>
                  </a:moveTo>
                  <a:cubicBezTo>
                    <a:pt x="6238" y="0"/>
                    <a:pt x="6191" y="8"/>
                    <a:pt x="6144" y="24"/>
                  </a:cubicBezTo>
                  <a:lnTo>
                    <a:pt x="252" y="2513"/>
                  </a:lnTo>
                  <a:cubicBezTo>
                    <a:pt x="95" y="2576"/>
                    <a:pt x="0" y="2702"/>
                    <a:pt x="0" y="2891"/>
                  </a:cubicBezTo>
                  <a:lnTo>
                    <a:pt x="0" y="4561"/>
                  </a:lnTo>
                  <a:cubicBezTo>
                    <a:pt x="0" y="4781"/>
                    <a:pt x="189" y="4939"/>
                    <a:pt x="410" y="4939"/>
                  </a:cubicBezTo>
                  <a:lnTo>
                    <a:pt x="12256" y="4939"/>
                  </a:lnTo>
                  <a:cubicBezTo>
                    <a:pt x="12476" y="4939"/>
                    <a:pt x="12634" y="4750"/>
                    <a:pt x="12634" y="4561"/>
                  </a:cubicBezTo>
                  <a:lnTo>
                    <a:pt x="12634" y="2891"/>
                  </a:lnTo>
                  <a:cubicBezTo>
                    <a:pt x="12602" y="2702"/>
                    <a:pt x="12539" y="2544"/>
                    <a:pt x="12382" y="2513"/>
                  </a:cubicBezTo>
                  <a:lnTo>
                    <a:pt x="6459" y="24"/>
                  </a:lnTo>
                  <a:cubicBezTo>
                    <a:pt x="6396" y="8"/>
                    <a:pt x="6341" y="0"/>
                    <a:pt x="62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97"/>
            <p:cNvSpPr/>
            <p:nvPr/>
          </p:nvSpPr>
          <p:spPr>
            <a:xfrm>
              <a:off x="-60757075" y="4245675"/>
              <a:ext cx="61475" cy="89025"/>
            </a:xfrm>
            <a:custGeom>
              <a:avLst/>
              <a:gdLst/>
              <a:ahLst/>
              <a:cxnLst/>
              <a:rect l="l" t="t" r="r" b="b"/>
              <a:pathLst>
                <a:path w="2459" h="3561" extrusionOk="0">
                  <a:moveTo>
                    <a:pt x="1" y="0"/>
                  </a:moveTo>
                  <a:lnTo>
                    <a:pt x="1" y="3560"/>
                  </a:lnTo>
                  <a:lnTo>
                    <a:pt x="2458" y="3560"/>
                  </a:lnTo>
                  <a:lnTo>
                    <a:pt x="245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97"/>
            <p:cNvSpPr/>
            <p:nvPr/>
          </p:nvSpPr>
          <p:spPr>
            <a:xfrm>
              <a:off x="-60861025" y="4245675"/>
              <a:ext cx="62225" cy="89025"/>
            </a:xfrm>
            <a:custGeom>
              <a:avLst/>
              <a:gdLst/>
              <a:ahLst/>
              <a:cxnLst/>
              <a:rect l="l" t="t" r="r" b="b"/>
              <a:pathLst>
                <a:path w="2489" h="3561" extrusionOk="0">
                  <a:moveTo>
                    <a:pt x="0" y="0"/>
                  </a:moveTo>
                  <a:lnTo>
                    <a:pt x="0" y="3560"/>
                  </a:lnTo>
                  <a:lnTo>
                    <a:pt x="2489" y="3560"/>
                  </a:lnTo>
                  <a:lnTo>
                    <a:pt x="24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97"/>
            <p:cNvSpPr/>
            <p:nvPr/>
          </p:nvSpPr>
          <p:spPr>
            <a:xfrm>
              <a:off x="-60964200" y="4245675"/>
              <a:ext cx="62225" cy="89025"/>
            </a:xfrm>
            <a:custGeom>
              <a:avLst/>
              <a:gdLst/>
              <a:ahLst/>
              <a:cxnLst/>
              <a:rect l="l" t="t" r="r" b="b"/>
              <a:pathLst>
                <a:path w="2489" h="3561" extrusionOk="0">
                  <a:moveTo>
                    <a:pt x="0" y="0"/>
                  </a:moveTo>
                  <a:lnTo>
                    <a:pt x="0" y="3560"/>
                  </a:lnTo>
                  <a:lnTo>
                    <a:pt x="2489" y="3560"/>
                  </a:lnTo>
                  <a:lnTo>
                    <a:pt x="24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1" name="Google Shape;1121;p97"/>
          <p:cNvGrpSpPr/>
          <p:nvPr/>
        </p:nvGrpSpPr>
        <p:grpSpPr>
          <a:xfrm>
            <a:off x="4364748" y="2963270"/>
            <a:ext cx="414519" cy="413705"/>
            <a:chOff x="-60254550" y="3367325"/>
            <a:chExt cx="318200" cy="317575"/>
          </a:xfrm>
        </p:grpSpPr>
        <p:sp>
          <p:nvSpPr>
            <p:cNvPr id="1122" name="Google Shape;1122;p97"/>
            <p:cNvSpPr/>
            <p:nvPr/>
          </p:nvSpPr>
          <p:spPr>
            <a:xfrm>
              <a:off x="-60219125" y="3367325"/>
              <a:ext cx="51225" cy="103575"/>
            </a:xfrm>
            <a:custGeom>
              <a:avLst/>
              <a:gdLst/>
              <a:ahLst/>
              <a:cxnLst/>
              <a:rect l="l" t="t" r="r" b="b"/>
              <a:pathLst>
                <a:path w="2049" h="4143" extrusionOk="0">
                  <a:moveTo>
                    <a:pt x="1051" y="0"/>
                  </a:moveTo>
                  <a:cubicBezTo>
                    <a:pt x="935" y="0"/>
                    <a:pt x="815" y="57"/>
                    <a:pt x="725" y="164"/>
                  </a:cubicBezTo>
                  <a:cubicBezTo>
                    <a:pt x="568" y="290"/>
                    <a:pt x="568" y="573"/>
                    <a:pt x="757" y="731"/>
                  </a:cubicBezTo>
                  <a:cubicBezTo>
                    <a:pt x="1103" y="1046"/>
                    <a:pt x="1103" y="1456"/>
                    <a:pt x="757" y="1771"/>
                  </a:cubicBezTo>
                  <a:cubicBezTo>
                    <a:pt x="32" y="2401"/>
                    <a:pt x="1" y="3377"/>
                    <a:pt x="757" y="4039"/>
                  </a:cubicBezTo>
                  <a:cubicBezTo>
                    <a:pt x="828" y="4110"/>
                    <a:pt x="924" y="4143"/>
                    <a:pt x="1023" y="4143"/>
                  </a:cubicBezTo>
                  <a:cubicBezTo>
                    <a:pt x="1144" y="4143"/>
                    <a:pt x="1269" y="4094"/>
                    <a:pt x="1356" y="4007"/>
                  </a:cubicBezTo>
                  <a:cubicBezTo>
                    <a:pt x="1513" y="3850"/>
                    <a:pt x="1513" y="3566"/>
                    <a:pt x="1292" y="3409"/>
                  </a:cubicBezTo>
                  <a:cubicBezTo>
                    <a:pt x="946" y="3094"/>
                    <a:pt x="946" y="2716"/>
                    <a:pt x="1292" y="2401"/>
                  </a:cubicBezTo>
                  <a:cubicBezTo>
                    <a:pt x="2017" y="1771"/>
                    <a:pt x="2049" y="762"/>
                    <a:pt x="1292" y="101"/>
                  </a:cubicBezTo>
                  <a:cubicBezTo>
                    <a:pt x="1224" y="33"/>
                    <a:pt x="1139" y="0"/>
                    <a:pt x="10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97"/>
            <p:cNvSpPr/>
            <p:nvPr/>
          </p:nvSpPr>
          <p:spPr>
            <a:xfrm>
              <a:off x="-60156900" y="3367325"/>
              <a:ext cx="51225" cy="103575"/>
            </a:xfrm>
            <a:custGeom>
              <a:avLst/>
              <a:gdLst/>
              <a:ahLst/>
              <a:cxnLst/>
              <a:rect l="l" t="t" r="r" b="b"/>
              <a:pathLst>
                <a:path w="2049" h="4143" extrusionOk="0">
                  <a:moveTo>
                    <a:pt x="1038" y="0"/>
                  </a:moveTo>
                  <a:cubicBezTo>
                    <a:pt x="913" y="0"/>
                    <a:pt x="783" y="57"/>
                    <a:pt x="694" y="164"/>
                  </a:cubicBezTo>
                  <a:cubicBezTo>
                    <a:pt x="536" y="290"/>
                    <a:pt x="536" y="573"/>
                    <a:pt x="757" y="731"/>
                  </a:cubicBezTo>
                  <a:cubicBezTo>
                    <a:pt x="1103" y="1046"/>
                    <a:pt x="1103" y="1456"/>
                    <a:pt x="757" y="1771"/>
                  </a:cubicBezTo>
                  <a:cubicBezTo>
                    <a:pt x="32" y="2401"/>
                    <a:pt x="1" y="3377"/>
                    <a:pt x="757" y="4039"/>
                  </a:cubicBezTo>
                  <a:cubicBezTo>
                    <a:pt x="828" y="4110"/>
                    <a:pt x="918" y="4143"/>
                    <a:pt x="1010" y="4143"/>
                  </a:cubicBezTo>
                  <a:cubicBezTo>
                    <a:pt x="1122" y="4143"/>
                    <a:pt x="1237" y="4094"/>
                    <a:pt x="1324" y="4007"/>
                  </a:cubicBezTo>
                  <a:cubicBezTo>
                    <a:pt x="1481" y="3850"/>
                    <a:pt x="1481" y="3566"/>
                    <a:pt x="1292" y="3409"/>
                  </a:cubicBezTo>
                  <a:cubicBezTo>
                    <a:pt x="946" y="3094"/>
                    <a:pt x="946" y="2716"/>
                    <a:pt x="1292" y="2401"/>
                  </a:cubicBezTo>
                  <a:cubicBezTo>
                    <a:pt x="2017" y="1771"/>
                    <a:pt x="2049" y="762"/>
                    <a:pt x="1292" y="101"/>
                  </a:cubicBezTo>
                  <a:cubicBezTo>
                    <a:pt x="1224" y="33"/>
                    <a:pt x="1133" y="0"/>
                    <a:pt x="103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97"/>
            <p:cNvSpPr/>
            <p:nvPr/>
          </p:nvSpPr>
          <p:spPr>
            <a:xfrm>
              <a:off x="-60094675" y="3367325"/>
              <a:ext cx="51225" cy="103575"/>
            </a:xfrm>
            <a:custGeom>
              <a:avLst/>
              <a:gdLst/>
              <a:ahLst/>
              <a:cxnLst/>
              <a:rect l="l" t="t" r="r" b="b"/>
              <a:pathLst>
                <a:path w="2049" h="4143" extrusionOk="0">
                  <a:moveTo>
                    <a:pt x="1038" y="0"/>
                  </a:moveTo>
                  <a:cubicBezTo>
                    <a:pt x="913" y="0"/>
                    <a:pt x="783" y="57"/>
                    <a:pt x="694" y="164"/>
                  </a:cubicBezTo>
                  <a:cubicBezTo>
                    <a:pt x="536" y="290"/>
                    <a:pt x="536" y="573"/>
                    <a:pt x="725" y="731"/>
                  </a:cubicBezTo>
                  <a:cubicBezTo>
                    <a:pt x="1103" y="1046"/>
                    <a:pt x="1103" y="1456"/>
                    <a:pt x="725" y="1771"/>
                  </a:cubicBezTo>
                  <a:cubicBezTo>
                    <a:pt x="32" y="2401"/>
                    <a:pt x="1" y="3377"/>
                    <a:pt x="725" y="4039"/>
                  </a:cubicBezTo>
                  <a:cubicBezTo>
                    <a:pt x="796" y="4110"/>
                    <a:pt x="893" y="4143"/>
                    <a:pt x="992" y="4143"/>
                  </a:cubicBezTo>
                  <a:cubicBezTo>
                    <a:pt x="1113" y="4143"/>
                    <a:pt x="1237" y="4094"/>
                    <a:pt x="1324" y="4007"/>
                  </a:cubicBezTo>
                  <a:cubicBezTo>
                    <a:pt x="1481" y="3850"/>
                    <a:pt x="1481" y="3566"/>
                    <a:pt x="1292" y="3409"/>
                  </a:cubicBezTo>
                  <a:cubicBezTo>
                    <a:pt x="946" y="3094"/>
                    <a:pt x="946" y="2716"/>
                    <a:pt x="1292" y="2401"/>
                  </a:cubicBezTo>
                  <a:cubicBezTo>
                    <a:pt x="1985" y="1771"/>
                    <a:pt x="2048" y="762"/>
                    <a:pt x="1292" y="101"/>
                  </a:cubicBezTo>
                  <a:cubicBezTo>
                    <a:pt x="1224" y="33"/>
                    <a:pt x="1133" y="0"/>
                    <a:pt x="103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97"/>
            <p:cNvSpPr/>
            <p:nvPr/>
          </p:nvSpPr>
          <p:spPr>
            <a:xfrm>
              <a:off x="-60254550" y="3478525"/>
              <a:ext cx="318200" cy="206375"/>
            </a:xfrm>
            <a:custGeom>
              <a:avLst/>
              <a:gdLst/>
              <a:ahLst/>
              <a:cxnLst/>
              <a:rect l="l" t="t" r="r" b="b"/>
              <a:pathLst>
                <a:path w="12728" h="8255" extrusionOk="0">
                  <a:moveTo>
                    <a:pt x="10428" y="1607"/>
                  </a:moveTo>
                  <a:cubicBezTo>
                    <a:pt x="11184" y="1607"/>
                    <a:pt x="11814" y="2237"/>
                    <a:pt x="11814" y="2994"/>
                  </a:cubicBezTo>
                  <a:cubicBezTo>
                    <a:pt x="11814" y="3718"/>
                    <a:pt x="11184" y="4380"/>
                    <a:pt x="10428" y="4380"/>
                  </a:cubicBezTo>
                  <a:lnTo>
                    <a:pt x="9767" y="4380"/>
                  </a:lnTo>
                  <a:cubicBezTo>
                    <a:pt x="9861" y="4002"/>
                    <a:pt x="9893" y="3655"/>
                    <a:pt x="9893" y="3246"/>
                  </a:cubicBezTo>
                  <a:lnTo>
                    <a:pt x="9893" y="1607"/>
                  </a:lnTo>
                  <a:close/>
                  <a:moveTo>
                    <a:pt x="410" y="1"/>
                  </a:moveTo>
                  <a:cubicBezTo>
                    <a:pt x="158" y="1"/>
                    <a:pt x="0" y="190"/>
                    <a:pt x="0" y="379"/>
                  </a:cubicBezTo>
                  <a:lnTo>
                    <a:pt x="0" y="3309"/>
                  </a:lnTo>
                  <a:cubicBezTo>
                    <a:pt x="0" y="5041"/>
                    <a:pt x="882" y="6522"/>
                    <a:pt x="2237" y="7436"/>
                  </a:cubicBezTo>
                  <a:lnTo>
                    <a:pt x="441" y="7436"/>
                  </a:lnTo>
                  <a:cubicBezTo>
                    <a:pt x="189" y="7436"/>
                    <a:pt x="32" y="7625"/>
                    <a:pt x="32" y="7845"/>
                  </a:cubicBezTo>
                  <a:cubicBezTo>
                    <a:pt x="32" y="8066"/>
                    <a:pt x="252" y="8255"/>
                    <a:pt x="441" y="8255"/>
                  </a:cubicBezTo>
                  <a:lnTo>
                    <a:pt x="9546" y="8255"/>
                  </a:lnTo>
                  <a:cubicBezTo>
                    <a:pt x="9767" y="8255"/>
                    <a:pt x="9924" y="8066"/>
                    <a:pt x="9924" y="7845"/>
                  </a:cubicBezTo>
                  <a:cubicBezTo>
                    <a:pt x="9924" y="7593"/>
                    <a:pt x="9735" y="7436"/>
                    <a:pt x="9546" y="7436"/>
                  </a:cubicBezTo>
                  <a:lnTo>
                    <a:pt x="7719" y="7436"/>
                  </a:lnTo>
                  <a:cubicBezTo>
                    <a:pt x="8538" y="6900"/>
                    <a:pt x="9168" y="6144"/>
                    <a:pt x="9578" y="5230"/>
                  </a:cubicBezTo>
                  <a:lnTo>
                    <a:pt x="10523" y="5230"/>
                  </a:lnTo>
                  <a:cubicBezTo>
                    <a:pt x="11751" y="5230"/>
                    <a:pt x="12728" y="4254"/>
                    <a:pt x="12728" y="3025"/>
                  </a:cubicBezTo>
                  <a:cubicBezTo>
                    <a:pt x="12728" y="1796"/>
                    <a:pt x="11657" y="788"/>
                    <a:pt x="10428" y="788"/>
                  </a:cubicBezTo>
                  <a:lnTo>
                    <a:pt x="9893" y="788"/>
                  </a:lnTo>
                  <a:lnTo>
                    <a:pt x="9893" y="379"/>
                  </a:lnTo>
                  <a:cubicBezTo>
                    <a:pt x="9893" y="158"/>
                    <a:pt x="9704" y="1"/>
                    <a:pt x="94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6" name="Google Shape;1126;p97"/>
          <p:cNvGrpSpPr/>
          <p:nvPr/>
        </p:nvGrpSpPr>
        <p:grpSpPr>
          <a:xfrm>
            <a:off x="7083780" y="1260146"/>
            <a:ext cx="393085" cy="390989"/>
            <a:chOff x="3497300" y="3591950"/>
            <a:chExt cx="295375" cy="293800"/>
          </a:xfrm>
        </p:grpSpPr>
        <p:sp>
          <p:nvSpPr>
            <p:cNvPr id="1127" name="Google Shape;1127;p97"/>
            <p:cNvSpPr/>
            <p:nvPr/>
          </p:nvSpPr>
          <p:spPr>
            <a:xfrm>
              <a:off x="3628825" y="3724275"/>
              <a:ext cx="18150" cy="16550"/>
            </a:xfrm>
            <a:custGeom>
              <a:avLst/>
              <a:gdLst/>
              <a:ahLst/>
              <a:cxnLst/>
              <a:rect l="l" t="t" r="r" b="b"/>
              <a:pathLst>
                <a:path w="726" h="662" extrusionOk="0">
                  <a:moveTo>
                    <a:pt x="375" y="0"/>
                  </a:moveTo>
                  <a:cubicBezTo>
                    <a:pt x="292" y="0"/>
                    <a:pt x="206" y="32"/>
                    <a:pt x="127" y="95"/>
                  </a:cubicBezTo>
                  <a:cubicBezTo>
                    <a:pt x="1" y="221"/>
                    <a:pt x="1" y="441"/>
                    <a:pt x="127" y="567"/>
                  </a:cubicBezTo>
                  <a:cubicBezTo>
                    <a:pt x="190" y="630"/>
                    <a:pt x="277" y="662"/>
                    <a:pt x="363" y="662"/>
                  </a:cubicBezTo>
                  <a:cubicBezTo>
                    <a:pt x="450" y="662"/>
                    <a:pt x="536" y="630"/>
                    <a:pt x="599" y="567"/>
                  </a:cubicBezTo>
                  <a:cubicBezTo>
                    <a:pt x="725" y="441"/>
                    <a:pt x="725" y="221"/>
                    <a:pt x="599" y="95"/>
                  </a:cubicBezTo>
                  <a:cubicBezTo>
                    <a:pt x="536" y="32"/>
                    <a:pt x="458" y="0"/>
                    <a:pt x="3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97"/>
            <p:cNvSpPr/>
            <p:nvPr/>
          </p:nvSpPr>
          <p:spPr>
            <a:xfrm>
              <a:off x="3590250" y="3689400"/>
              <a:ext cx="94525" cy="86675"/>
            </a:xfrm>
            <a:custGeom>
              <a:avLst/>
              <a:gdLst/>
              <a:ahLst/>
              <a:cxnLst/>
              <a:rect l="l" t="t" r="r" b="b"/>
              <a:pathLst>
                <a:path w="3781" h="3467" extrusionOk="0">
                  <a:moveTo>
                    <a:pt x="1922" y="710"/>
                  </a:moveTo>
                  <a:cubicBezTo>
                    <a:pt x="2190" y="710"/>
                    <a:pt x="2458" y="812"/>
                    <a:pt x="2647" y="1017"/>
                  </a:cubicBezTo>
                  <a:cubicBezTo>
                    <a:pt x="3088" y="1395"/>
                    <a:pt x="3088" y="2088"/>
                    <a:pt x="2647" y="2466"/>
                  </a:cubicBezTo>
                  <a:cubicBezTo>
                    <a:pt x="2458" y="2671"/>
                    <a:pt x="2190" y="2773"/>
                    <a:pt x="1922" y="2773"/>
                  </a:cubicBezTo>
                  <a:cubicBezTo>
                    <a:pt x="1654" y="2773"/>
                    <a:pt x="1386" y="2671"/>
                    <a:pt x="1197" y="2466"/>
                  </a:cubicBezTo>
                  <a:cubicBezTo>
                    <a:pt x="788" y="2088"/>
                    <a:pt x="788" y="1395"/>
                    <a:pt x="1197" y="1017"/>
                  </a:cubicBezTo>
                  <a:cubicBezTo>
                    <a:pt x="1386" y="812"/>
                    <a:pt x="1654" y="710"/>
                    <a:pt x="1922" y="710"/>
                  </a:cubicBezTo>
                  <a:close/>
                  <a:moveTo>
                    <a:pt x="1930" y="1"/>
                  </a:moveTo>
                  <a:cubicBezTo>
                    <a:pt x="1489" y="1"/>
                    <a:pt x="1040" y="182"/>
                    <a:pt x="693" y="544"/>
                  </a:cubicBezTo>
                  <a:cubicBezTo>
                    <a:pt x="0" y="1206"/>
                    <a:pt x="0" y="2309"/>
                    <a:pt x="693" y="2970"/>
                  </a:cubicBezTo>
                  <a:cubicBezTo>
                    <a:pt x="1024" y="3301"/>
                    <a:pt x="1473" y="3466"/>
                    <a:pt x="1918" y="3466"/>
                  </a:cubicBezTo>
                  <a:cubicBezTo>
                    <a:pt x="2363" y="3466"/>
                    <a:pt x="2804" y="3301"/>
                    <a:pt x="3119" y="2970"/>
                  </a:cubicBezTo>
                  <a:cubicBezTo>
                    <a:pt x="3781" y="2309"/>
                    <a:pt x="3781" y="1206"/>
                    <a:pt x="3119" y="544"/>
                  </a:cubicBezTo>
                  <a:cubicBezTo>
                    <a:pt x="2804" y="182"/>
                    <a:pt x="2371" y="1"/>
                    <a:pt x="19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97"/>
            <p:cNvSpPr/>
            <p:nvPr/>
          </p:nvSpPr>
          <p:spPr>
            <a:xfrm>
              <a:off x="3674525" y="3601400"/>
              <a:ext cx="118150" cy="118950"/>
            </a:xfrm>
            <a:custGeom>
              <a:avLst/>
              <a:gdLst/>
              <a:ahLst/>
              <a:cxnLst/>
              <a:rect l="l" t="t" r="r" b="b"/>
              <a:pathLst>
                <a:path w="4726" h="4758" extrusionOk="0">
                  <a:moveTo>
                    <a:pt x="3533" y="0"/>
                  </a:moveTo>
                  <a:cubicBezTo>
                    <a:pt x="3442" y="0"/>
                    <a:pt x="3355" y="32"/>
                    <a:pt x="3308" y="95"/>
                  </a:cubicBezTo>
                  <a:lnTo>
                    <a:pt x="0" y="3308"/>
                  </a:lnTo>
                  <a:cubicBezTo>
                    <a:pt x="410" y="3623"/>
                    <a:pt x="788" y="4127"/>
                    <a:pt x="1953" y="4758"/>
                  </a:cubicBezTo>
                  <a:lnTo>
                    <a:pt x="4600" y="2678"/>
                  </a:lnTo>
                  <a:cubicBezTo>
                    <a:pt x="4663" y="2615"/>
                    <a:pt x="4726" y="2521"/>
                    <a:pt x="4726" y="2395"/>
                  </a:cubicBezTo>
                  <a:cubicBezTo>
                    <a:pt x="4726" y="1544"/>
                    <a:pt x="4348" y="693"/>
                    <a:pt x="3781" y="95"/>
                  </a:cubicBezTo>
                  <a:cubicBezTo>
                    <a:pt x="3718" y="32"/>
                    <a:pt x="3623" y="0"/>
                    <a:pt x="35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97"/>
            <p:cNvSpPr/>
            <p:nvPr/>
          </p:nvSpPr>
          <p:spPr>
            <a:xfrm>
              <a:off x="3631200" y="3774675"/>
              <a:ext cx="103200" cy="102400"/>
            </a:xfrm>
            <a:custGeom>
              <a:avLst/>
              <a:gdLst/>
              <a:ahLst/>
              <a:cxnLst/>
              <a:rect l="l" t="t" r="r" b="b"/>
              <a:pathLst>
                <a:path w="4128" h="4096" extrusionOk="0">
                  <a:moveTo>
                    <a:pt x="2048" y="0"/>
                  </a:moveTo>
                  <a:cubicBezTo>
                    <a:pt x="1985" y="32"/>
                    <a:pt x="1985" y="63"/>
                    <a:pt x="1954" y="126"/>
                  </a:cubicBezTo>
                  <a:cubicBezTo>
                    <a:pt x="1506" y="546"/>
                    <a:pt x="859" y="767"/>
                    <a:pt x="235" y="767"/>
                  </a:cubicBezTo>
                  <a:cubicBezTo>
                    <a:pt x="156" y="767"/>
                    <a:pt x="78" y="764"/>
                    <a:pt x="0" y="756"/>
                  </a:cubicBezTo>
                  <a:lnTo>
                    <a:pt x="0" y="756"/>
                  </a:lnTo>
                  <a:cubicBezTo>
                    <a:pt x="567" y="1670"/>
                    <a:pt x="1355" y="3749"/>
                    <a:pt x="1418" y="3875"/>
                  </a:cubicBezTo>
                  <a:cubicBezTo>
                    <a:pt x="1450" y="4001"/>
                    <a:pt x="1607" y="4096"/>
                    <a:pt x="1733" y="4096"/>
                  </a:cubicBezTo>
                  <a:cubicBezTo>
                    <a:pt x="1891" y="4096"/>
                    <a:pt x="1985" y="4033"/>
                    <a:pt x="2048" y="3875"/>
                  </a:cubicBezTo>
                  <a:lnTo>
                    <a:pt x="2426" y="2647"/>
                  </a:lnTo>
                  <a:lnTo>
                    <a:pt x="3182" y="2647"/>
                  </a:lnTo>
                  <a:cubicBezTo>
                    <a:pt x="4128" y="2647"/>
                    <a:pt x="2710" y="630"/>
                    <a:pt x="204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97"/>
            <p:cNvSpPr/>
            <p:nvPr/>
          </p:nvSpPr>
          <p:spPr>
            <a:xfrm>
              <a:off x="3691850" y="3726625"/>
              <a:ext cx="89800" cy="89050"/>
            </a:xfrm>
            <a:custGeom>
              <a:avLst/>
              <a:gdLst/>
              <a:ahLst/>
              <a:cxnLst/>
              <a:rect l="l" t="t" r="r" b="b"/>
              <a:pathLst>
                <a:path w="3592" h="3562" extrusionOk="0">
                  <a:moveTo>
                    <a:pt x="252" y="1"/>
                  </a:moveTo>
                  <a:cubicBezTo>
                    <a:pt x="284" y="410"/>
                    <a:pt x="189" y="883"/>
                    <a:pt x="0" y="1292"/>
                  </a:cubicBezTo>
                  <a:cubicBezTo>
                    <a:pt x="630" y="1922"/>
                    <a:pt x="1134" y="2615"/>
                    <a:pt x="1544" y="3466"/>
                  </a:cubicBezTo>
                  <a:cubicBezTo>
                    <a:pt x="1565" y="3530"/>
                    <a:pt x="1634" y="3562"/>
                    <a:pt x="1715" y="3562"/>
                  </a:cubicBezTo>
                  <a:cubicBezTo>
                    <a:pt x="1874" y="3562"/>
                    <a:pt x="2080" y="3443"/>
                    <a:pt x="2080" y="3214"/>
                  </a:cubicBezTo>
                  <a:lnTo>
                    <a:pt x="2080" y="2458"/>
                  </a:lnTo>
                  <a:lnTo>
                    <a:pt x="3308" y="2080"/>
                  </a:lnTo>
                  <a:cubicBezTo>
                    <a:pt x="3497" y="1985"/>
                    <a:pt x="3592" y="1891"/>
                    <a:pt x="3592" y="1733"/>
                  </a:cubicBezTo>
                  <a:cubicBezTo>
                    <a:pt x="3592" y="1576"/>
                    <a:pt x="3497" y="1450"/>
                    <a:pt x="3340" y="1418"/>
                  </a:cubicBezTo>
                  <a:cubicBezTo>
                    <a:pt x="3182" y="1355"/>
                    <a:pt x="1134" y="568"/>
                    <a:pt x="2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97"/>
            <p:cNvSpPr/>
            <p:nvPr/>
          </p:nvSpPr>
          <p:spPr>
            <a:xfrm>
              <a:off x="3505175" y="3767575"/>
              <a:ext cx="120525" cy="118175"/>
            </a:xfrm>
            <a:custGeom>
              <a:avLst/>
              <a:gdLst/>
              <a:ahLst/>
              <a:cxnLst/>
              <a:rect l="l" t="t" r="r" b="b"/>
              <a:pathLst>
                <a:path w="4821" h="4727" extrusionOk="0">
                  <a:moveTo>
                    <a:pt x="3372" y="1"/>
                  </a:moveTo>
                  <a:lnTo>
                    <a:pt x="95" y="3277"/>
                  </a:lnTo>
                  <a:cubicBezTo>
                    <a:pt x="1" y="3435"/>
                    <a:pt x="1" y="3687"/>
                    <a:pt x="158" y="3781"/>
                  </a:cubicBezTo>
                  <a:cubicBezTo>
                    <a:pt x="788" y="4411"/>
                    <a:pt x="1607" y="4727"/>
                    <a:pt x="2458" y="4727"/>
                  </a:cubicBezTo>
                  <a:cubicBezTo>
                    <a:pt x="2584" y="4727"/>
                    <a:pt x="2679" y="4695"/>
                    <a:pt x="2742" y="4632"/>
                  </a:cubicBezTo>
                  <a:lnTo>
                    <a:pt x="4821" y="1986"/>
                  </a:lnTo>
                  <a:cubicBezTo>
                    <a:pt x="4254" y="851"/>
                    <a:pt x="3718" y="442"/>
                    <a:pt x="33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97"/>
            <p:cNvSpPr/>
            <p:nvPr/>
          </p:nvSpPr>
          <p:spPr>
            <a:xfrm>
              <a:off x="3631200" y="3591950"/>
              <a:ext cx="104000" cy="84300"/>
            </a:xfrm>
            <a:custGeom>
              <a:avLst/>
              <a:gdLst/>
              <a:ahLst/>
              <a:cxnLst/>
              <a:rect l="l" t="t" r="r" b="b"/>
              <a:pathLst>
                <a:path w="4160" h="3372" extrusionOk="0">
                  <a:moveTo>
                    <a:pt x="2836" y="0"/>
                  </a:moveTo>
                  <a:cubicBezTo>
                    <a:pt x="2678" y="0"/>
                    <a:pt x="2584" y="32"/>
                    <a:pt x="2521" y="95"/>
                  </a:cubicBezTo>
                  <a:lnTo>
                    <a:pt x="0" y="3245"/>
                  </a:lnTo>
                  <a:cubicBezTo>
                    <a:pt x="90" y="3238"/>
                    <a:pt x="181" y="3234"/>
                    <a:pt x="272" y="3234"/>
                  </a:cubicBezTo>
                  <a:cubicBezTo>
                    <a:pt x="568" y="3234"/>
                    <a:pt x="870" y="3275"/>
                    <a:pt x="1135" y="3371"/>
                  </a:cubicBezTo>
                  <a:cubicBezTo>
                    <a:pt x="1324" y="3119"/>
                    <a:pt x="3939" y="567"/>
                    <a:pt x="4159" y="347"/>
                  </a:cubicBezTo>
                  <a:cubicBezTo>
                    <a:pt x="3718" y="158"/>
                    <a:pt x="3308" y="0"/>
                    <a:pt x="28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97"/>
            <p:cNvSpPr/>
            <p:nvPr/>
          </p:nvSpPr>
          <p:spPr>
            <a:xfrm>
              <a:off x="3497300" y="3721900"/>
              <a:ext cx="84300" cy="107150"/>
            </a:xfrm>
            <a:custGeom>
              <a:avLst/>
              <a:gdLst/>
              <a:ahLst/>
              <a:cxnLst/>
              <a:rect l="l" t="t" r="r" b="b"/>
              <a:pathLst>
                <a:path w="3372" h="4286" extrusionOk="0">
                  <a:moveTo>
                    <a:pt x="3246" y="1"/>
                  </a:moveTo>
                  <a:lnTo>
                    <a:pt x="95" y="2552"/>
                  </a:lnTo>
                  <a:cubicBezTo>
                    <a:pt x="32" y="2615"/>
                    <a:pt x="1" y="2710"/>
                    <a:pt x="1" y="2836"/>
                  </a:cubicBezTo>
                  <a:cubicBezTo>
                    <a:pt x="1" y="3340"/>
                    <a:pt x="95" y="3844"/>
                    <a:pt x="347" y="4285"/>
                  </a:cubicBezTo>
                  <a:lnTo>
                    <a:pt x="3372" y="1261"/>
                  </a:lnTo>
                  <a:cubicBezTo>
                    <a:pt x="3214" y="851"/>
                    <a:pt x="3183" y="410"/>
                    <a:pt x="324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5" name="Google Shape;1135;p97"/>
          <p:cNvGrpSpPr/>
          <p:nvPr/>
        </p:nvGrpSpPr>
        <p:grpSpPr>
          <a:xfrm>
            <a:off x="7080111" y="2988709"/>
            <a:ext cx="400438" cy="393085"/>
            <a:chOff x="5716825" y="3235950"/>
            <a:chExt cx="300900" cy="295375"/>
          </a:xfrm>
        </p:grpSpPr>
        <p:sp>
          <p:nvSpPr>
            <p:cNvPr id="1136" name="Google Shape;1136;p97"/>
            <p:cNvSpPr/>
            <p:nvPr/>
          </p:nvSpPr>
          <p:spPr>
            <a:xfrm>
              <a:off x="5716825" y="3309975"/>
              <a:ext cx="137075" cy="146525"/>
            </a:xfrm>
            <a:custGeom>
              <a:avLst/>
              <a:gdLst/>
              <a:ahLst/>
              <a:cxnLst/>
              <a:rect l="l" t="t" r="r" b="b"/>
              <a:pathLst>
                <a:path w="5483" h="5861" extrusionOk="0">
                  <a:moveTo>
                    <a:pt x="2584" y="1"/>
                  </a:moveTo>
                  <a:lnTo>
                    <a:pt x="410" y="2206"/>
                  </a:lnTo>
                  <a:cubicBezTo>
                    <a:pt x="1" y="2615"/>
                    <a:pt x="1" y="3277"/>
                    <a:pt x="410" y="3655"/>
                  </a:cubicBezTo>
                  <a:lnTo>
                    <a:pt x="2584" y="5860"/>
                  </a:lnTo>
                  <a:lnTo>
                    <a:pt x="3781" y="4632"/>
                  </a:lnTo>
                  <a:cubicBezTo>
                    <a:pt x="3844" y="4584"/>
                    <a:pt x="3939" y="4561"/>
                    <a:pt x="4029" y="4561"/>
                  </a:cubicBezTo>
                  <a:cubicBezTo>
                    <a:pt x="4120" y="4561"/>
                    <a:pt x="4206" y="4584"/>
                    <a:pt x="4254" y="4632"/>
                  </a:cubicBezTo>
                  <a:lnTo>
                    <a:pt x="4726" y="5104"/>
                  </a:lnTo>
                  <a:cubicBezTo>
                    <a:pt x="4789" y="5167"/>
                    <a:pt x="4884" y="5199"/>
                    <a:pt x="4974" y="5199"/>
                  </a:cubicBezTo>
                  <a:cubicBezTo>
                    <a:pt x="5065" y="5199"/>
                    <a:pt x="5152" y="5167"/>
                    <a:pt x="5199" y="5104"/>
                  </a:cubicBezTo>
                  <a:cubicBezTo>
                    <a:pt x="5325" y="5010"/>
                    <a:pt x="5325" y="4758"/>
                    <a:pt x="5199" y="4632"/>
                  </a:cubicBezTo>
                  <a:lnTo>
                    <a:pt x="4726" y="4159"/>
                  </a:lnTo>
                  <a:cubicBezTo>
                    <a:pt x="4632" y="4065"/>
                    <a:pt x="4632" y="3813"/>
                    <a:pt x="4726" y="3687"/>
                  </a:cubicBezTo>
                  <a:lnTo>
                    <a:pt x="5482" y="2962"/>
                  </a:lnTo>
                  <a:lnTo>
                    <a:pt x="5010" y="2489"/>
                  </a:lnTo>
                  <a:lnTo>
                    <a:pt x="4789" y="2710"/>
                  </a:lnTo>
                  <a:cubicBezTo>
                    <a:pt x="4584" y="2915"/>
                    <a:pt x="4317" y="3017"/>
                    <a:pt x="4049" y="3017"/>
                  </a:cubicBezTo>
                  <a:cubicBezTo>
                    <a:pt x="3781" y="3017"/>
                    <a:pt x="3513" y="2915"/>
                    <a:pt x="3309" y="2710"/>
                  </a:cubicBezTo>
                  <a:cubicBezTo>
                    <a:pt x="2930" y="2332"/>
                    <a:pt x="2930" y="1670"/>
                    <a:pt x="3309" y="1261"/>
                  </a:cubicBezTo>
                  <a:lnTo>
                    <a:pt x="3561" y="1040"/>
                  </a:lnTo>
                  <a:lnTo>
                    <a:pt x="258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97"/>
            <p:cNvSpPr/>
            <p:nvPr/>
          </p:nvSpPr>
          <p:spPr>
            <a:xfrm>
              <a:off x="5794025" y="3235950"/>
              <a:ext cx="145725" cy="133900"/>
            </a:xfrm>
            <a:custGeom>
              <a:avLst/>
              <a:gdLst/>
              <a:ahLst/>
              <a:cxnLst/>
              <a:rect l="l" t="t" r="r" b="b"/>
              <a:pathLst>
                <a:path w="5829" h="5356" extrusionOk="0">
                  <a:moveTo>
                    <a:pt x="2926" y="0"/>
                  </a:moveTo>
                  <a:cubicBezTo>
                    <a:pt x="2662" y="0"/>
                    <a:pt x="2394" y="95"/>
                    <a:pt x="2205" y="284"/>
                  </a:cubicBezTo>
                  <a:lnTo>
                    <a:pt x="0" y="2457"/>
                  </a:lnTo>
                  <a:lnTo>
                    <a:pt x="1229" y="3686"/>
                  </a:lnTo>
                  <a:cubicBezTo>
                    <a:pt x="1323" y="3781"/>
                    <a:pt x="1323" y="4033"/>
                    <a:pt x="1229" y="4127"/>
                  </a:cubicBezTo>
                  <a:lnTo>
                    <a:pt x="725" y="4600"/>
                  </a:lnTo>
                  <a:cubicBezTo>
                    <a:pt x="630" y="4726"/>
                    <a:pt x="630" y="4978"/>
                    <a:pt x="725" y="5072"/>
                  </a:cubicBezTo>
                  <a:cubicBezTo>
                    <a:pt x="788" y="5135"/>
                    <a:pt x="882" y="5167"/>
                    <a:pt x="977" y="5167"/>
                  </a:cubicBezTo>
                  <a:cubicBezTo>
                    <a:pt x="1071" y="5167"/>
                    <a:pt x="1166" y="5135"/>
                    <a:pt x="1229" y="5072"/>
                  </a:cubicBezTo>
                  <a:lnTo>
                    <a:pt x="1701" y="4600"/>
                  </a:lnTo>
                  <a:cubicBezTo>
                    <a:pt x="1749" y="4553"/>
                    <a:pt x="1835" y="4529"/>
                    <a:pt x="1926" y="4529"/>
                  </a:cubicBezTo>
                  <a:cubicBezTo>
                    <a:pt x="2016" y="4529"/>
                    <a:pt x="2111" y="4553"/>
                    <a:pt x="2174" y="4600"/>
                  </a:cubicBezTo>
                  <a:lnTo>
                    <a:pt x="2898" y="5356"/>
                  </a:lnTo>
                  <a:lnTo>
                    <a:pt x="3371" y="4883"/>
                  </a:lnTo>
                  <a:lnTo>
                    <a:pt x="3151" y="4663"/>
                  </a:lnTo>
                  <a:cubicBezTo>
                    <a:pt x="2741" y="4253"/>
                    <a:pt x="2741" y="3592"/>
                    <a:pt x="3151" y="3214"/>
                  </a:cubicBezTo>
                  <a:cubicBezTo>
                    <a:pt x="3340" y="3009"/>
                    <a:pt x="3607" y="2906"/>
                    <a:pt x="3875" y="2906"/>
                  </a:cubicBezTo>
                  <a:cubicBezTo>
                    <a:pt x="4143" y="2906"/>
                    <a:pt x="4411" y="3009"/>
                    <a:pt x="4600" y="3214"/>
                  </a:cubicBezTo>
                  <a:lnTo>
                    <a:pt x="4852" y="3434"/>
                  </a:lnTo>
                  <a:lnTo>
                    <a:pt x="5828" y="2457"/>
                  </a:lnTo>
                  <a:lnTo>
                    <a:pt x="3623" y="284"/>
                  </a:lnTo>
                  <a:cubicBezTo>
                    <a:pt x="3450" y="95"/>
                    <a:pt x="3190" y="0"/>
                    <a:pt x="292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97"/>
            <p:cNvSpPr/>
            <p:nvPr/>
          </p:nvSpPr>
          <p:spPr>
            <a:xfrm>
              <a:off x="5880650" y="3309975"/>
              <a:ext cx="137075" cy="145725"/>
            </a:xfrm>
            <a:custGeom>
              <a:avLst/>
              <a:gdLst/>
              <a:ahLst/>
              <a:cxnLst/>
              <a:rect l="l" t="t" r="r" b="b"/>
              <a:pathLst>
                <a:path w="5483" h="5829" extrusionOk="0">
                  <a:moveTo>
                    <a:pt x="2899" y="1"/>
                  </a:moveTo>
                  <a:lnTo>
                    <a:pt x="1702" y="1229"/>
                  </a:lnTo>
                  <a:cubicBezTo>
                    <a:pt x="1639" y="1292"/>
                    <a:pt x="1544" y="1324"/>
                    <a:pt x="1450" y="1324"/>
                  </a:cubicBezTo>
                  <a:cubicBezTo>
                    <a:pt x="1355" y="1324"/>
                    <a:pt x="1261" y="1292"/>
                    <a:pt x="1198" y="1229"/>
                  </a:cubicBezTo>
                  <a:lnTo>
                    <a:pt x="725" y="757"/>
                  </a:lnTo>
                  <a:cubicBezTo>
                    <a:pt x="678" y="694"/>
                    <a:pt x="591" y="662"/>
                    <a:pt x="501" y="662"/>
                  </a:cubicBezTo>
                  <a:cubicBezTo>
                    <a:pt x="410" y="662"/>
                    <a:pt x="316" y="694"/>
                    <a:pt x="253" y="757"/>
                  </a:cubicBezTo>
                  <a:cubicBezTo>
                    <a:pt x="158" y="883"/>
                    <a:pt x="158" y="1103"/>
                    <a:pt x="253" y="1229"/>
                  </a:cubicBezTo>
                  <a:lnTo>
                    <a:pt x="725" y="1702"/>
                  </a:lnTo>
                  <a:cubicBezTo>
                    <a:pt x="851" y="1828"/>
                    <a:pt x="851" y="2048"/>
                    <a:pt x="725" y="2174"/>
                  </a:cubicBezTo>
                  <a:lnTo>
                    <a:pt x="1" y="2899"/>
                  </a:lnTo>
                  <a:lnTo>
                    <a:pt x="473" y="3372"/>
                  </a:lnTo>
                  <a:lnTo>
                    <a:pt x="694" y="3151"/>
                  </a:lnTo>
                  <a:cubicBezTo>
                    <a:pt x="898" y="2946"/>
                    <a:pt x="1166" y="2844"/>
                    <a:pt x="1434" y="2844"/>
                  </a:cubicBezTo>
                  <a:cubicBezTo>
                    <a:pt x="1702" y="2844"/>
                    <a:pt x="1970" y="2946"/>
                    <a:pt x="2174" y="3151"/>
                  </a:cubicBezTo>
                  <a:cubicBezTo>
                    <a:pt x="2552" y="3529"/>
                    <a:pt x="2552" y="4222"/>
                    <a:pt x="2174" y="4600"/>
                  </a:cubicBezTo>
                  <a:lnTo>
                    <a:pt x="1922" y="4852"/>
                  </a:lnTo>
                  <a:lnTo>
                    <a:pt x="2899" y="5829"/>
                  </a:lnTo>
                  <a:lnTo>
                    <a:pt x="5073" y="3655"/>
                  </a:lnTo>
                  <a:cubicBezTo>
                    <a:pt x="5482" y="3277"/>
                    <a:pt x="5482" y="2615"/>
                    <a:pt x="5073" y="2206"/>
                  </a:cubicBezTo>
                  <a:lnTo>
                    <a:pt x="289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97"/>
            <p:cNvSpPr/>
            <p:nvPr/>
          </p:nvSpPr>
          <p:spPr>
            <a:xfrm>
              <a:off x="5794025" y="3396625"/>
              <a:ext cx="147300" cy="134700"/>
            </a:xfrm>
            <a:custGeom>
              <a:avLst/>
              <a:gdLst/>
              <a:ahLst/>
              <a:cxnLst/>
              <a:rect l="l" t="t" r="r" b="b"/>
              <a:pathLst>
                <a:path w="5892" h="5388" extrusionOk="0">
                  <a:moveTo>
                    <a:pt x="2993" y="0"/>
                  </a:moveTo>
                  <a:lnTo>
                    <a:pt x="2520" y="473"/>
                  </a:lnTo>
                  <a:lnTo>
                    <a:pt x="2741" y="725"/>
                  </a:lnTo>
                  <a:cubicBezTo>
                    <a:pt x="3151" y="1103"/>
                    <a:pt x="3151" y="1764"/>
                    <a:pt x="2741" y="2174"/>
                  </a:cubicBezTo>
                  <a:cubicBezTo>
                    <a:pt x="2505" y="2363"/>
                    <a:pt x="2221" y="2457"/>
                    <a:pt x="1949" y="2457"/>
                  </a:cubicBezTo>
                  <a:cubicBezTo>
                    <a:pt x="1678" y="2457"/>
                    <a:pt x="1418" y="2363"/>
                    <a:pt x="1229" y="2174"/>
                  </a:cubicBezTo>
                  <a:lnTo>
                    <a:pt x="977" y="1922"/>
                  </a:lnTo>
                  <a:lnTo>
                    <a:pt x="0" y="2930"/>
                  </a:lnTo>
                  <a:lnTo>
                    <a:pt x="2205" y="5072"/>
                  </a:lnTo>
                  <a:cubicBezTo>
                    <a:pt x="2394" y="5293"/>
                    <a:pt x="2678" y="5387"/>
                    <a:pt x="2930" y="5387"/>
                  </a:cubicBezTo>
                  <a:cubicBezTo>
                    <a:pt x="3214" y="5387"/>
                    <a:pt x="3497" y="5293"/>
                    <a:pt x="3686" y="5072"/>
                  </a:cubicBezTo>
                  <a:lnTo>
                    <a:pt x="5891" y="2930"/>
                  </a:lnTo>
                  <a:lnTo>
                    <a:pt x="4663" y="1701"/>
                  </a:lnTo>
                  <a:cubicBezTo>
                    <a:pt x="4568" y="1575"/>
                    <a:pt x="4568" y="1355"/>
                    <a:pt x="4663" y="1229"/>
                  </a:cubicBezTo>
                  <a:lnTo>
                    <a:pt x="5167" y="756"/>
                  </a:lnTo>
                  <a:cubicBezTo>
                    <a:pt x="5261" y="630"/>
                    <a:pt x="5261" y="410"/>
                    <a:pt x="5167" y="284"/>
                  </a:cubicBezTo>
                  <a:cubicBezTo>
                    <a:pt x="5104" y="221"/>
                    <a:pt x="5009" y="189"/>
                    <a:pt x="4915" y="189"/>
                  </a:cubicBezTo>
                  <a:cubicBezTo>
                    <a:pt x="4820" y="189"/>
                    <a:pt x="4726" y="221"/>
                    <a:pt x="4663" y="284"/>
                  </a:cubicBezTo>
                  <a:lnTo>
                    <a:pt x="4190" y="756"/>
                  </a:lnTo>
                  <a:cubicBezTo>
                    <a:pt x="4143" y="819"/>
                    <a:pt x="4056" y="851"/>
                    <a:pt x="3966" y="851"/>
                  </a:cubicBezTo>
                  <a:cubicBezTo>
                    <a:pt x="3875" y="851"/>
                    <a:pt x="3781" y="819"/>
                    <a:pt x="3718" y="756"/>
                  </a:cubicBezTo>
                  <a:lnTo>
                    <a:pt x="29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40" name="Google Shape;1140;p97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6080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use six columns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1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1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/>
                                        <p:tgtEl>
                                          <p:spTgt spid="10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0"/>
                                        <p:tgtEl>
                                          <p:spTgt spid="1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000"/>
                                        <p:tgtEl>
                                          <p:spTgt spid="1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000"/>
                                        <p:tgtEl>
                                          <p:spTgt spid="1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000"/>
                                        <p:tgtEl>
                                          <p:spTgt spid="1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/>
                                        <p:tgtEl>
                                          <p:spTgt spid="1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1000"/>
                                        <p:tgtEl>
                                          <p:spTgt spid="1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/>
                                        <p:tgtEl>
                                          <p:spTgt spid="1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1000"/>
                                        <p:tgtEl>
                                          <p:spTgt spid="1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1000"/>
                                        <p:tgtEl>
                                          <p:spTgt spid="1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1000"/>
                                        <p:tgtEl>
                                          <p:spTgt spid="1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1000"/>
                                        <p:tgtEl>
                                          <p:spTgt spid="1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1000"/>
                                        <p:tgtEl>
                                          <p:spTgt spid="1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1000"/>
                                        <p:tgtEl>
                                          <p:spTgt spid="1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1000"/>
                                        <p:tgtEl>
                                          <p:spTgt spid="1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" name="Google Shape;1145;p98"/>
          <p:cNvSpPr txBox="1">
            <a:spLocks noGrp="1"/>
          </p:cNvSpPr>
          <p:nvPr>
            <p:ph type="subTitle" idx="1"/>
          </p:nvPr>
        </p:nvSpPr>
        <p:spPr>
          <a:xfrm>
            <a:off x="3414050" y="1714429"/>
            <a:ext cx="2316000" cy="43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</a:t>
            </a:r>
            <a:endParaRPr/>
          </a:p>
        </p:txBody>
      </p:sp>
      <p:sp>
        <p:nvSpPr>
          <p:cNvPr id="1146" name="Google Shape;1146;p98"/>
          <p:cNvSpPr txBox="1">
            <a:spLocks noGrp="1"/>
          </p:cNvSpPr>
          <p:nvPr>
            <p:ph type="subTitle" idx="2"/>
          </p:nvPr>
        </p:nvSpPr>
        <p:spPr>
          <a:xfrm>
            <a:off x="3564200" y="2124122"/>
            <a:ext cx="201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Mercury is the smallest planet </a:t>
            </a:r>
            <a:endParaRPr/>
          </a:p>
        </p:txBody>
      </p:sp>
      <p:sp>
        <p:nvSpPr>
          <p:cNvPr id="1147" name="Google Shape;1147;p98"/>
          <p:cNvSpPr txBox="1">
            <a:spLocks noGrp="1"/>
          </p:cNvSpPr>
          <p:nvPr>
            <p:ph type="subTitle" idx="3"/>
          </p:nvPr>
        </p:nvSpPr>
        <p:spPr>
          <a:xfrm>
            <a:off x="705725" y="1714429"/>
            <a:ext cx="2316000" cy="43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Mars</a:t>
            </a:r>
            <a:endParaRPr/>
          </a:p>
        </p:txBody>
      </p:sp>
      <p:sp>
        <p:nvSpPr>
          <p:cNvPr id="1148" name="Google Shape;1148;p98"/>
          <p:cNvSpPr txBox="1">
            <a:spLocks noGrp="1"/>
          </p:cNvSpPr>
          <p:nvPr>
            <p:ph type="subTitle" idx="4"/>
          </p:nvPr>
        </p:nvSpPr>
        <p:spPr>
          <a:xfrm>
            <a:off x="855875" y="2124122"/>
            <a:ext cx="201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Despite being red, Mars is cold</a:t>
            </a:r>
            <a:endParaRPr/>
          </a:p>
        </p:txBody>
      </p:sp>
      <p:sp>
        <p:nvSpPr>
          <p:cNvPr id="1149" name="Google Shape;1149;p98"/>
          <p:cNvSpPr txBox="1">
            <a:spLocks noGrp="1"/>
          </p:cNvSpPr>
          <p:nvPr>
            <p:ph type="subTitle" idx="5"/>
          </p:nvPr>
        </p:nvSpPr>
        <p:spPr>
          <a:xfrm>
            <a:off x="6122325" y="1714429"/>
            <a:ext cx="2316000" cy="43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</a:t>
            </a:r>
            <a:endParaRPr/>
          </a:p>
        </p:txBody>
      </p:sp>
      <p:sp>
        <p:nvSpPr>
          <p:cNvPr id="1150" name="Google Shape;1150;p98"/>
          <p:cNvSpPr txBox="1">
            <a:spLocks noGrp="1"/>
          </p:cNvSpPr>
          <p:nvPr>
            <p:ph type="subTitle" idx="6"/>
          </p:nvPr>
        </p:nvSpPr>
        <p:spPr>
          <a:xfrm>
            <a:off x="6272475" y="2124122"/>
            <a:ext cx="201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Jupiter is the biggest planet</a:t>
            </a:r>
            <a:endParaRPr/>
          </a:p>
        </p:txBody>
      </p:sp>
      <p:sp>
        <p:nvSpPr>
          <p:cNvPr id="1151" name="Google Shape;1151;p98"/>
          <p:cNvSpPr txBox="1">
            <a:spLocks noGrp="1"/>
          </p:cNvSpPr>
          <p:nvPr>
            <p:ph type="subTitle" idx="7"/>
          </p:nvPr>
        </p:nvSpPr>
        <p:spPr>
          <a:xfrm>
            <a:off x="2059863" y="3148526"/>
            <a:ext cx="2316000" cy="43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Neptune</a:t>
            </a:r>
            <a:endParaRPr/>
          </a:p>
        </p:txBody>
      </p:sp>
      <p:sp>
        <p:nvSpPr>
          <p:cNvPr id="1152" name="Google Shape;1152;p98"/>
          <p:cNvSpPr txBox="1">
            <a:spLocks noGrp="1"/>
          </p:cNvSpPr>
          <p:nvPr>
            <p:ph type="subTitle" idx="8"/>
          </p:nvPr>
        </p:nvSpPr>
        <p:spPr>
          <a:xfrm>
            <a:off x="2210013" y="3564736"/>
            <a:ext cx="201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Neptune is far away from Earth</a:t>
            </a:r>
            <a:endParaRPr/>
          </a:p>
        </p:txBody>
      </p:sp>
      <p:sp>
        <p:nvSpPr>
          <p:cNvPr id="1153" name="Google Shape;1153;p98"/>
          <p:cNvSpPr txBox="1">
            <a:spLocks noGrp="1"/>
          </p:cNvSpPr>
          <p:nvPr>
            <p:ph type="subTitle" idx="9"/>
          </p:nvPr>
        </p:nvSpPr>
        <p:spPr>
          <a:xfrm>
            <a:off x="4768138" y="3148526"/>
            <a:ext cx="2316000" cy="43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Saturn</a:t>
            </a:r>
            <a:endParaRPr/>
          </a:p>
        </p:txBody>
      </p:sp>
      <p:sp>
        <p:nvSpPr>
          <p:cNvPr id="1154" name="Google Shape;1154;p98"/>
          <p:cNvSpPr txBox="1">
            <a:spLocks noGrp="1"/>
          </p:cNvSpPr>
          <p:nvPr>
            <p:ph type="subTitle" idx="13"/>
          </p:nvPr>
        </p:nvSpPr>
        <p:spPr>
          <a:xfrm>
            <a:off x="4918288" y="3564736"/>
            <a:ext cx="201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Saturn is a gas giant with rings</a:t>
            </a:r>
            <a:endParaRPr/>
          </a:p>
        </p:txBody>
      </p:sp>
      <p:sp>
        <p:nvSpPr>
          <p:cNvPr id="1155" name="Google Shape;1155;p98"/>
          <p:cNvSpPr txBox="1">
            <a:spLocks noGrp="1"/>
          </p:cNvSpPr>
          <p:nvPr>
            <p:ph type="title"/>
          </p:nvPr>
        </p:nvSpPr>
        <p:spPr>
          <a:xfrm>
            <a:off x="1531650" y="445025"/>
            <a:ext cx="6080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Competitors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1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/>
                                        <p:tgtEl>
                                          <p:spTgt spid="1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/>
                                        <p:tgtEl>
                                          <p:spTgt spid="1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/>
                                        <p:tgtEl>
                                          <p:spTgt spid="1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000"/>
                                        <p:tgtEl>
                                          <p:spTgt spid="11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/>
                                        <p:tgtEl>
                                          <p:spTgt spid="1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1000"/>
                                        <p:tgtEl>
                                          <p:spTgt spid="11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" name="Google Shape;1160;p99"/>
          <p:cNvSpPr txBox="1">
            <a:spLocks noGrp="1"/>
          </p:cNvSpPr>
          <p:nvPr>
            <p:ph type="title"/>
          </p:nvPr>
        </p:nvSpPr>
        <p:spPr>
          <a:xfrm>
            <a:off x="1122500" y="1073000"/>
            <a:ext cx="6899100" cy="285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Awesome words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63"/>
          <p:cNvSpPr txBox="1">
            <a:spLocks noGrp="1"/>
          </p:cNvSpPr>
          <p:nvPr>
            <p:ph type="title"/>
          </p:nvPr>
        </p:nvSpPr>
        <p:spPr>
          <a:xfrm>
            <a:off x="2410500" y="2808253"/>
            <a:ext cx="4323000" cy="49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—Someone Famous</a:t>
            </a:r>
            <a:endParaRPr/>
          </a:p>
        </p:txBody>
      </p:sp>
      <p:sp>
        <p:nvSpPr>
          <p:cNvPr id="535" name="Google Shape;535;p63"/>
          <p:cNvSpPr txBox="1">
            <a:spLocks noGrp="1"/>
          </p:cNvSpPr>
          <p:nvPr>
            <p:ph type="subTitle" idx="1"/>
          </p:nvPr>
        </p:nvSpPr>
        <p:spPr>
          <a:xfrm>
            <a:off x="1842900" y="1661963"/>
            <a:ext cx="5458200" cy="9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“This is a quote. Words full of wisdom that someone important said and can make the reader get inspired.”</a:t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Google Shape;1165;p100"/>
          <p:cNvSpPr txBox="1">
            <a:spLocks noGrp="1"/>
          </p:cNvSpPr>
          <p:nvPr>
            <p:ph type="title"/>
          </p:nvPr>
        </p:nvSpPr>
        <p:spPr>
          <a:xfrm>
            <a:off x="716225" y="1073000"/>
            <a:ext cx="5640600" cy="285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Awesome words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1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0" name="Google Shape;1170;p10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a map</a:t>
            </a:r>
            <a:endParaRPr/>
          </a:p>
        </p:txBody>
      </p:sp>
      <p:sp>
        <p:nvSpPr>
          <p:cNvPr id="1171" name="Google Shape;1171;p101"/>
          <p:cNvSpPr txBox="1"/>
          <p:nvPr/>
        </p:nvSpPr>
        <p:spPr>
          <a:xfrm>
            <a:off x="713238" y="1785863"/>
            <a:ext cx="1955400" cy="6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It’s a gas giant and the biggest planet</a:t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72" name="Google Shape;1172;p101"/>
          <p:cNvSpPr txBox="1"/>
          <p:nvPr/>
        </p:nvSpPr>
        <p:spPr>
          <a:xfrm>
            <a:off x="713300" y="1445875"/>
            <a:ext cx="14223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rPr>
              <a:t>Jupiter</a:t>
            </a:r>
            <a:endParaRPr sz="2400">
              <a:solidFill>
                <a:schemeClr val="dk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1173" name="Google Shape;1173;p101"/>
          <p:cNvSpPr txBox="1"/>
          <p:nvPr/>
        </p:nvSpPr>
        <p:spPr>
          <a:xfrm flipH="1">
            <a:off x="713300" y="3649975"/>
            <a:ext cx="14223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rPr>
              <a:t>Mars</a:t>
            </a:r>
            <a:endParaRPr sz="2400">
              <a:solidFill>
                <a:schemeClr val="dk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1174" name="Google Shape;1174;p101"/>
          <p:cNvSpPr txBox="1"/>
          <p:nvPr/>
        </p:nvSpPr>
        <p:spPr>
          <a:xfrm flipH="1">
            <a:off x="713213" y="3989975"/>
            <a:ext cx="1955700" cy="6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Mars is a cold place, not hot</a:t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75" name="Google Shape;1175;p101"/>
          <p:cNvSpPr txBox="1"/>
          <p:nvPr/>
        </p:nvSpPr>
        <p:spPr>
          <a:xfrm flipH="1">
            <a:off x="6475338" y="1785863"/>
            <a:ext cx="1955400" cy="6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Venus has a beautiful name</a:t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76" name="Google Shape;1176;p101"/>
          <p:cNvSpPr txBox="1"/>
          <p:nvPr/>
        </p:nvSpPr>
        <p:spPr>
          <a:xfrm flipH="1">
            <a:off x="7008400" y="1445875"/>
            <a:ext cx="14223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rPr>
              <a:t>Venus</a:t>
            </a:r>
            <a:endParaRPr sz="2400">
              <a:solidFill>
                <a:schemeClr val="dk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1177" name="Google Shape;1177;p101"/>
          <p:cNvSpPr txBox="1"/>
          <p:nvPr/>
        </p:nvSpPr>
        <p:spPr>
          <a:xfrm>
            <a:off x="7008475" y="3649975"/>
            <a:ext cx="14223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rPr>
              <a:t>Mercury</a:t>
            </a:r>
            <a:endParaRPr sz="2400">
              <a:solidFill>
                <a:schemeClr val="dk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1178" name="Google Shape;1178;p101"/>
          <p:cNvSpPr txBox="1"/>
          <p:nvPr/>
        </p:nvSpPr>
        <p:spPr>
          <a:xfrm>
            <a:off x="6475063" y="3989975"/>
            <a:ext cx="1955700" cy="6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Mercury is the smallest planet</a:t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179" name="Google Shape;1179;p101"/>
          <p:cNvGrpSpPr/>
          <p:nvPr/>
        </p:nvGrpSpPr>
        <p:grpSpPr>
          <a:xfrm>
            <a:off x="3329413" y="1513545"/>
            <a:ext cx="2582571" cy="3037897"/>
            <a:chOff x="3276581" y="2368452"/>
            <a:chExt cx="1173416" cy="1380235"/>
          </a:xfrm>
        </p:grpSpPr>
        <p:sp>
          <p:nvSpPr>
            <p:cNvPr id="1180" name="Google Shape;1180;p101"/>
            <p:cNvSpPr/>
            <p:nvPr/>
          </p:nvSpPr>
          <p:spPr>
            <a:xfrm>
              <a:off x="3954402" y="2388508"/>
              <a:ext cx="188833" cy="34503"/>
            </a:xfrm>
            <a:custGeom>
              <a:avLst/>
              <a:gdLst/>
              <a:ahLst/>
              <a:cxnLst/>
              <a:rect l="l" t="t" r="r" b="b"/>
              <a:pathLst>
                <a:path w="20808" h="3802" extrusionOk="0">
                  <a:moveTo>
                    <a:pt x="20756" y="0"/>
                  </a:moveTo>
                  <a:lnTo>
                    <a:pt x="20738" y="17"/>
                  </a:lnTo>
                  <a:lnTo>
                    <a:pt x="20773" y="17"/>
                  </a:lnTo>
                  <a:lnTo>
                    <a:pt x="20808" y="0"/>
                  </a:lnTo>
                  <a:close/>
                  <a:moveTo>
                    <a:pt x="1" y="3785"/>
                  </a:moveTo>
                  <a:lnTo>
                    <a:pt x="1" y="3802"/>
                  </a:lnTo>
                  <a:lnTo>
                    <a:pt x="18" y="3802"/>
                  </a:lnTo>
                  <a:lnTo>
                    <a:pt x="18" y="3785"/>
                  </a:ln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181" name="Google Shape;1181;p101"/>
            <p:cNvSpPr/>
            <p:nvPr/>
          </p:nvSpPr>
          <p:spPr>
            <a:xfrm>
              <a:off x="3276581" y="2368452"/>
              <a:ext cx="1173416" cy="1380235"/>
            </a:xfrm>
            <a:custGeom>
              <a:avLst/>
              <a:gdLst/>
              <a:ahLst/>
              <a:cxnLst/>
              <a:rect l="l" t="t" r="r" b="b"/>
              <a:pathLst>
                <a:path w="129302" h="152092" extrusionOk="0">
                  <a:moveTo>
                    <a:pt x="97270" y="1644"/>
                  </a:moveTo>
                  <a:cubicBezTo>
                    <a:pt x="97347" y="1644"/>
                    <a:pt x="97424" y="1648"/>
                    <a:pt x="97503" y="1657"/>
                  </a:cubicBezTo>
                  <a:cubicBezTo>
                    <a:pt x="97555" y="1674"/>
                    <a:pt x="97607" y="1692"/>
                    <a:pt x="97642" y="1709"/>
                  </a:cubicBezTo>
                  <a:lnTo>
                    <a:pt x="95601" y="2170"/>
                  </a:lnTo>
                  <a:lnTo>
                    <a:pt x="95601" y="2170"/>
                  </a:lnTo>
                  <a:cubicBezTo>
                    <a:pt x="96129" y="1917"/>
                    <a:pt x="96661" y="1644"/>
                    <a:pt x="97270" y="1644"/>
                  </a:cubicBezTo>
                  <a:close/>
                  <a:moveTo>
                    <a:pt x="95473" y="2210"/>
                  </a:moveTo>
                  <a:lnTo>
                    <a:pt x="95447" y="2227"/>
                  </a:lnTo>
                  <a:lnTo>
                    <a:pt x="95429" y="2227"/>
                  </a:lnTo>
                  <a:lnTo>
                    <a:pt x="95464" y="2210"/>
                  </a:lnTo>
                  <a:close/>
                  <a:moveTo>
                    <a:pt x="68358" y="8951"/>
                  </a:moveTo>
                  <a:cubicBezTo>
                    <a:pt x="68553" y="8951"/>
                    <a:pt x="68761" y="9049"/>
                    <a:pt x="68989" y="9313"/>
                  </a:cubicBezTo>
                  <a:cubicBezTo>
                    <a:pt x="69208" y="9280"/>
                    <a:pt x="69420" y="9268"/>
                    <a:pt x="69634" y="9268"/>
                  </a:cubicBezTo>
                  <a:cubicBezTo>
                    <a:pt x="69758" y="9268"/>
                    <a:pt x="69882" y="9272"/>
                    <a:pt x="70008" y="9278"/>
                  </a:cubicBezTo>
                  <a:cubicBezTo>
                    <a:pt x="70061" y="9286"/>
                    <a:pt x="70117" y="9289"/>
                    <a:pt x="70177" y="9289"/>
                  </a:cubicBezTo>
                  <a:cubicBezTo>
                    <a:pt x="70522" y="9289"/>
                    <a:pt x="70965" y="9176"/>
                    <a:pt x="71318" y="9176"/>
                  </a:cubicBezTo>
                  <a:cubicBezTo>
                    <a:pt x="71841" y="9176"/>
                    <a:pt x="72167" y="9425"/>
                    <a:pt x="71685" y="10661"/>
                  </a:cubicBezTo>
                  <a:cubicBezTo>
                    <a:pt x="71581" y="10937"/>
                    <a:pt x="71823" y="11265"/>
                    <a:pt x="72151" y="11386"/>
                  </a:cubicBezTo>
                  <a:cubicBezTo>
                    <a:pt x="72428" y="11438"/>
                    <a:pt x="72722" y="11490"/>
                    <a:pt x="72998" y="11507"/>
                  </a:cubicBezTo>
                  <a:cubicBezTo>
                    <a:pt x="72652" y="11922"/>
                    <a:pt x="72359" y="12406"/>
                    <a:pt x="71927" y="12717"/>
                  </a:cubicBezTo>
                  <a:cubicBezTo>
                    <a:pt x="71831" y="12786"/>
                    <a:pt x="71741" y="12813"/>
                    <a:pt x="71654" y="12813"/>
                  </a:cubicBezTo>
                  <a:cubicBezTo>
                    <a:pt x="71349" y="12813"/>
                    <a:pt x="71090" y="12473"/>
                    <a:pt x="70821" y="12406"/>
                  </a:cubicBezTo>
                  <a:cubicBezTo>
                    <a:pt x="69127" y="11939"/>
                    <a:pt x="69334" y="10488"/>
                    <a:pt x="68989" y="9313"/>
                  </a:cubicBezTo>
                  <a:lnTo>
                    <a:pt x="67330" y="9520"/>
                  </a:lnTo>
                  <a:cubicBezTo>
                    <a:pt x="67668" y="9295"/>
                    <a:pt x="67992" y="8951"/>
                    <a:pt x="68358" y="8951"/>
                  </a:cubicBezTo>
                  <a:close/>
                  <a:moveTo>
                    <a:pt x="51546" y="12467"/>
                  </a:moveTo>
                  <a:cubicBezTo>
                    <a:pt x="51593" y="12467"/>
                    <a:pt x="51647" y="12470"/>
                    <a:pt x="51707" y="12475"/>
                  </a:cubicBezTo>
                  <a:cubicBezTo>
                    <a:pt x="51897" y="12648"/>
                    <a:pt x="52157" y="12890"/>
                    <a:pt x="52433" y="13115"/>
                  </a:cubicBezTo>
                  <a:cubicBezTo>
                    <a:pt x="52260" y="13270"/>
                    <a:pt x="52053" y="13374"/>
                    <a:pt x="51845" y="13460"/>
                  </a:cubicBezTo>
                  <a:cubicBezTo>
                    <a:pt x="51802" y="13467"/>
                    <a:pt x="51764" y="13470"/>
                    <a:pt x="51729" y="13470"/>
                  </a:cubicBezTo>
                  <a:cubicBezTo>
                    <a:pt x="51300" y="13470"/>
                    <a:pt x="51439" y="13007"/>
                    <a:pt x="51327" y="12752"/>
                  </a:cubicBezTo>
                  <a:cubicBezTo>
                    <a:pt x="51225" y="12548"/>
                    <a:pt x="51295" y="12467"/>
                    <a:pt x="51546" y="12467"/>
                  </a:cubicBezTo>
                  <a:close/>
                  <a:moveTo>
                    <a:pt x="55481" y="12549"/>
                  </a:moveTo>
                  <a:cubicBezTo>
                    <a:pt x="55526" y="12549"/>
                    <a:pt x="55570" y="12553"/>
                    <a:pt x="55613" y="12562"/>
                  </a:cubicBezTo>
                  <a:lnTo>
                    <a:pt x="54576" y="13789"/>
                  </a:lnTo>
                  <a:lnTo>
                    <a:pt x="53954" y="13184"/>
                  </a:lnTo>
                  <a:cubicBezTo>
                    <a:pt x="54420" y="12976"/>
                    <a:pt x="54870" y="12752"/>
                    <a:pt x="55336" y="12562"/>
                  </a:cubicBezTo>
                  <a:cubicBezTo>
                    <a:pt x="55388" y="12553"/>
                    <a:pt x="55436" y="12549"/>
                    <a:pt x="55481" y="12549"/>
                  </a:cubicBezTo>
                  <a:close/>
                  <a:moveTo>
                    <a:pt x="116966" y="0"/>
                  </a:moveTo>
                  <a:cubicBezTo>
                    <a:pt x="112339" y="0"/>
                    <a:pt x="107712" y="747"/>
                    <a:pt x="103085" y="1035"/>
                  </a:cubicBezTo>
                  <a:cubicBezTo>
                    <a:pt x="101910" y="1104"/>
                    <a:pt x="100735" y="983"/>
                    <a:pt x="99542" y="1260"/>
                  </a:cubicBezTo>
                  <a:cubicBezTo>
                    <a:pt x="99533" y="1262"/>
                    <a:pt x="99523" y="1263"/>
                    <a:pt x="99512" y="1263"/>
                  </a:cubicBezTo>
                  <a:cubicBezTo>
                    <a:pt x="99194" y="1263"/>
                    <a:pt x="98389" y="307"/>
                    <a:pt x="97503" y="240"/>
                  </a:cubicBezTo>
                  <a:cubicBezTo>
                    <a:pt x="96554" y="172"/>
                    <a:pt x="95607" y="143"/>
                    <a:pt x="94661" y="143"/>
                  </a:cubicBezTo>
                  <a:cubicBezTo>
                    <a:pt x="91541" y="143"/>
                    <a:pt x="88432" y="459"/>
                    <a:pt x="85303" y="724"/>
                  </a:cubicBezTo>
                  <a:cubicBezTo>
                    <a:pt x="83379" y="875"/>
                    <a:pt x="81549" y="1637"/>
                    <a:pt x="79578" y="1637"/>
                  </a:cubicBezTo>
                  <a:cubicBezTo>
                    <a:pt x="79300" y="1637"/>
                    <a:pt x="79020" y="1622"/>
                    <a:pt x="78736" y="1588"/>
                  </a:cubicBezTo>
                  <a:cubicBezTo>
                    <a:pt x="78573" y="1568"/>
                    <a:pt x="78403" y="1557"/>
                    <a:pt x="78229" y="1557"/>
                  </a:cubicBezTo>
                  <a:cubicBezTo>
                    <a:pt x="77349" y="1557"/>
                    <a:pt x="76386" y="1840"/>
                    <a:pt x="75953" y="2677"/>
                  </a:cubicBezTo>
                  <a:cubicBezTo>
                    <a:pt x="75538" y="3489"/>
                    <a:pt x="76333" y="4163"/>
                    <a:pt x="76956" y="4750"/>
                  </a:cubicBezTo>
                  <a:cubicBezTo>
                    <a:pt x="77215" y="4992"/>
                    <a:pt x="77232" y="5511"/>
                    <a:pt x="77370" y="5891"/>
                  </a:cubicBezTo>
                  <a:cubicBezTo>
                    <a:pt x="77348" y="5890"/>
                    <a:pt x="77325" y="5889"/>
                    <a:pt x="77301" y="5889"/>
                  </a:cubicBezTo>
                  <a:cubicBezTo>
                    <a:pt x="77154" y="5889"/>
                    <a:pt x="76988" y="5912"/>
                    <a:pt x="76844" y="5912"/>
                  </a:cubicBezTo>
                  <a:cubicBezTo>
                    <a:pt x="76726" y="5912"/>
                    <a:pt x="76623" y="5896"/>
                    <a:pt x="76558" y="5839"/>
                  </a:cubicBezTo>
                  <a:cubicBezTo>
                    <a:pt x="76285" y="5586"/>
                    <a:pt x="76034" y="5489"/>
                    <a:pt x="75796" y="5489"/>
                  </a:cubicBezTo>
                  <a:cubicBezTo>
                    <a:pt x="75417" y="5489"/>
                    <a:pt x="75070" y="5733"/>
                    <a:pt x="74709" y="5977"/>
                  </a:cubicBezTo>
                  <a:lnTo>
                    <a:pt x="74709" y="5995"/>
                  </a:lnTo>
                  <a:lnTo>
                    <a:pt x="74692" y="5995"/>
                  </a:lnTo>
                  <a:cubicBezTo>
                    <a:pt x="74415" y="6358"/>
                    <a:pt x="73707" y="6479"/>
                    <a:pt x="73897" y="7066"/>
                  </a:cubicBezTo>
                  <a:cubicBezTo>
                    <a:pt x="74104" y="7654"/>
                    <a:pt x="74761" y="7671"/>
                    <a:pt x="75331" y="7723"/>
                  </a:cubicBezTo>
                  <a:lnTo>
                    <a:pt x="75625" y="7723"/>
                  </a:lnTo>
                  <a:lnTo>
                    <a:pt x="77146" y="7982"/>
                  </a:lnTo>
                  <a:cubicBezTo>
                    <a:pt x="76904" y="8068"/>
                    <a:pt x="76662" y="8120"/>
                    <a:pt x="76403" y="8120"/>
                  </a:cubicBezTo>
                  <a:cubicBezTo>
                    <a:pt x="76178" y="8103"/>
                    <a:pt x="75970" y="7930"/>
                    <a:pt x="75729" y="7861"/>
                  </a:cubicBezTo>
                  <a:cubicBezTo>
                    <a:pt x="75594" y="7823"/>
                    <a:pt x="75464" y="7807"/>
                    <a:pt x="75337" y="7807"/>
                  </a:cubicBezTo>
                  <a:cubicBezTo>
                    <a:pt x="74777" y="7807"/>
                    <a:pt x="74273" y="8116"/>
                    <a:pt x="73724" y="8172"/>
                  </a:cubicBezTo>
                  <a:cubicBezTo>
                    <a:pt x="73717" y="8173"/>
                    <a:pt x="73710" y="8174"/>
                    <a:pt x="73702" y="8174"/>
                  </a:cubicBezTo>
                  <a:cubicBezTo>
                    <a:pt x="73450" y="8174"/>
                    <a:pt x="72913" y="7613"/>
                    <a:pt x="72946" y="7394"/>
                  </a:cubicBezTo>
                  <a:cubicBezTo>
                    <a:pt x="73102" y="6479"/>
                    <a:pt x="73810" y="6098"/>
                    <a:pt x="74674" y="5995"/>
                  </a:cubicBezTo>
                  <a:lnTo>
                    <a:pt x="74674" y="5977"/>
                  </a:lnTo>
                  <a:cubicBezTo>
                    <a:pt x="74726" y="5545"/>
                    <a:pt x="74830" y="5113"/>
                    <a:pt x="74951" y="4681"/>
                  </a:cubicBezTo>
                  <a:cubicBezTo>
                    <a:pt x="75072" y="4370"/>
                    <a:pt x="75435" y="4076"/>
                    <a:pt x="75124" y="3748"/>
                  </a:cubicBezTo>
                  <a:cubicBezTo>
                    <a:pt x="74832" y="3467"/>
                    <a:pt x="74483" y="3396"/>
                    <a:pt x="74119" y="3396"/>
                  </a:cubicBezTo>
                  <a:cubicBezTo>
                    <a:pt x="73856" y="3396"/>
                    <a:pt x="73587" y="3433"/>
                    <a:pt x="73326" y="3454"/>
                  </a:cubicBezTo>
                  <a:cubicBezTo>
                    <a:pt x="72946" y="3506"/>
                    <a:pt x="72756" y="3748"/>
                    <a:pt x="72704" y="4180"/>
                  </a:cubicBezTo>
                  <a:cubicBezTo>
                    <a:pt x="72601" y="5252"/>
                    <a:pt x="72134" y="6098"/>
                    <a:pt x="70959" y="6340"/>
                  </a:cubicBezTo>
                  <a:cubicBezTo>
                    <a:pt x="70855" y="6427"/>
                    <a:pt x="70769" y="6513"/>
                    <a:pt x="70665" y="6617"/>
                  </a:cubicBezTo>
                  <a:cubicBezTo>
                    <a:pt x="70786" y="6859"/>
                    <a:pt x="70924" y="7083"/>
                    <a:pt x="71097" y="7291"/>
                  </a:cubicBezTo>
                  <a:cubicBezTo>
                    <a:pt x="71304" y="7412"/>
                    <a:pt x="71546" y="7515"/>
                    <a:pt x="71788" y="7567"/>
                  </a:cubicBezTo>
                  <a:cubicBezTo>
                    <a:pt x="71650" y="7550"/>
                    <a:pt x="71512" y="7541"/>
                    <a:pt x="71374" y="7541"/>
                  </a:cubicBezTo>
                  <a:cubicBezTo>
                    <a:pt x="71235" y="7541"/>
                    <a:pt x="71097" y="7550"/>
                    <a:pt x="70959" y="7567"/>
                  </a:cubicBezTo>
                  <a:cubicBezTo>
                    <a:pt x="70569" y="7671"/>
                    <a:pt x="70173" y="7708"/>
                    <a:pt x="69775" y="7708"/>
                  </a:cubicBezTo>
                  <a:cubicBezTo>
                    <a:pt x="68812" y="7708"/>
                    <a:pt x="67832" y="7494"/>
                    <a:pt x="66868" y="7494"/>
                  </a:cubicBezTo>
                  <a:cubicBezTo>
                    <a:pt x="66108" y="7494"/>
                    <a:pt x="65357" y="7627"/>
                    <a:pt x="64634" y="8103"/>
                  </a:cubicBezTo>
                  <a:cubicBezTo>
                    <a:pt x="64271" y="8345"/>
                    <a:pt x="63580" y="8379"/>
                    <a:pt x="63666" y="8863"/>
                  </a:cubicBezTo>
                  <a:cubicBezTo>
                    <a:pt x="63752" y="9382"/>
                    <a:pt x="64167" y="9900"/>
                    <a:pt x="64547" y="10315"/>
                  </a:cubicBezTo>
                  <a:cubicBezTo>
                    <a:pt x="64666" y="10447"/>
                    <a:pt x="64798" y="10498"/>
                    <a:pt x="64939" y="10498"/>
                  </a:cubicBezTo>
                  <a:cubicBezTo>
                    <a:pt x="65148" y="10498"/>
                    <a:pt x="65375" y="10387"/>
                    <a:pt x="65602" y="10263"/>
                  </a:cubicBezTo>
                  <a:cubicBezTo>
                    <a:pt x="66124" y="9977"/>
                    <a:pt x="66711" y="9789"/>
                    <a:pt x="67269" y="9556"/>
                  </a:cubicBezTo>
                  <a:lnTo>
                    <a:pt x="67269" y="9556"/>
                  </a:lnTo>
                  <a:cubicBezTo>
                    <a:pt x="66173" y="11022"/>
                    <a:pt x="64072" y="10911"/>
                    <a:pt x="62975" y="11974"/>
                  </a:cubicBezTo>
                  <a:cubicBezTo>
                    <a:pt x="62086" y="12850"/>
                    <a:pt x="61268" y="13162"/>
                    <a:pt x="60357" y="13162"/>
                  </a:cubicBezTo>
                  <a:cubicBezTo>
                    <a:pt x="59993" y="13162"/>
                    <a:pt x="59613" y="13112"/>
                    <a:pt x="59207" y="13028"/>
                  </a:cubicBezTo>
                  <a:cubicBezTo>
                    <a:pt x="58430" y="12873"/>
                    <a:pt x="57687" y="12510"/>
                    <a:pt x="56926" y="12233"/>
                  </a:cubicBezTo>
                  <a:cubicBezTo>
                    <a:pt x="57173" y="12050"/>
                    <a:pt x="57402" y="11981"/>
                    <a:pt x="57619" y="11981"/>
                  </a:cubicBezTo>
                  <a:cubicBezTo>
                    <a:pt x="58162" y="11981"/>
                    <a:pt x="58632" y="12416"/>
                    <a:pt x="59138" y="12613"/>
                  </a:cubicBezTo>
                  <a:cubicBezTo>
                    <a:pt x="59332" y="12687"/>
                    <a:pt x="59512" y="12718"/>
                    <a:pt x="59680" y="12718"/>
                  </a:cubicBezTo>
                  <a:cubicBezTo>
                    <a:pt x="60502" y="12718"/>
                    <a:pt x="61062" y="11967"/>
                    <a:pt x="61765" y="11680"/>
                  </a:cubicBezTo>
                  <a:cubicBezTo>
                    <a:pt x="62404" y="11421"/>
                    <a:pt x="61903" y="10851"/>
                    <a:pt x="61661" y="10384"/>
                  </a:cubicBezTo>
                  <a:cubicBezTo>
                    <a:pt x="61454" y="9987"/>
                    <a:pt x="61921" y="9745"/>
                    <a:pt x="62249" y="9537"/>
                  </a:cubicBezTo>
                  <a:cubicBezTo>
                    <a:pt x="62664" y="9295"/>
                    <a:pt x="63441" y="9226"/>
                    <a:pt x="63182" y="8518"/>
                  </a:cubicBezTo>
                  <a:cubicBezTo>
                    <a:pt x="63018" y="8098"/>
                    <a:pt x="62703" y="8030"/>
                    <a:pt x="62354" y="8030"/>
                  </a:cubicBezTo>
                  <a:cubicBezTo>
                    <a:pt x="62187" y="8030"/>
                    <a:pt x="62013" y="8045"/>
                    <a:pt x="61845" y="8045"/>
                  </a:cubicBezTo>
                  <a:cubicBezTo>
                    <a:pt x="61771" y="8045"/>
                    <a:pt x="61698" y="8042"/>
                    <a:pt x="61627" y="8034"/>
                  </a:cubicBezTo>
                  <a:cubicBezTo>
                    <a:pt x="61564" y="8027"/>
                    <a:pt x="61502" y="8024"/>
                    <a:pt x="61440" y="8024"/>
                  </a:cubicBezTo>
                  <a:cubicBezTo>
                    <a:pt x="60620" y="8024"/>
                    <a:pt x="59973" y="8583"/>
                    <a:pt x="59080" y="8583"/>
                  </a:cubicBezTo>
                  <a:cubicBezTo>
                    <a:pt x="59004" y="8583"/>
                    <a:pt x="58925" y="8579"/>
                    <a:pt x="58844" y="8570"/>
                  </a:cubicBezTo>
                  <a:cubicBezTo>
                    <a:pt x="57410" y="8414"/>
                    <a:pt x="56391" y="7671"/>
                    <a:pt x="55181" y="7187"/>
                  </a:cubicBezTo>
                  <a:cubicBezTo>
                    <a:pt x="54440" y="6892"/>
                    <a:pt x="53723" y="6767"/>
                    <a:pt x="53025" y="6767"/>
                  </a:cubicBezTo>
                  <a:cubicBezTo>
                    <a:pt x="51022" y="6767"/>
                    <a:pt x="49177" y="7799"/>
                    <a:pt x="47370" y="8812"/>
                  </a:cubicBezTo>
                  <a:cubicBezTo>
                    <a:pt x="46903" y="9071"/>
                    <a:pt x="46765" y="9434"/>
                    <a:pt x="46972" y="9969"/>
                  </a:cubicBezTo>
                  <a:cubicBezTo>
                    <a:pt x="47155" y="10426"/>
                    <a:pt x="47351" y="10748"/>
                    <a:pt x="47819" y="10748"/>
                  </a:cubicBezTo>
                  <a:cubicBezTo>
                    <a:pt x="47883" y="10748"/>
                    <a:pt x="47952" y="10742"/>
                    <a:pt x="48026" y="10730"/>
                  </a:cubicBezTo>
                  <a:lnTo>
                    <a:pt x="50498" y="10280"/>
                  </a:lnTo>
                  <a:cubicBezTo>
                    <a:pt x="50618" y="10263"/>
                    <a:pt x="50739" y="10229"/>
                    <a:pt x="50878" y="10194"/>
                  </a:cubicBezTo>
                  <a:lnTo>
                    <a:pt x="50878" y="10194"/>
                  </a:lnTo>
                  <a:cubicBezTo>
                    <a:pt x="50878" y="10298"/>
                    <a:pt x="50860" y="10401"/>
                    <a:pt x="50860" y="10505"/>
                  </a:cubicBezTo>
                  <a:cubicBezTo>
                    <a:pt x="50614" y="11663"/>
                    <a:pt x="50148" y="12321"/>
                    <a:pt x="49280" y="12321"/>
                  </a:cubicBezTo>
                  <a:cubicBezTo>
                    <a:pt x="48931" y="12321"/>
                    <a:pt x="48517" y="12214"/>
                    <a:pt x="48026" y="11991"/>
                  </a:cubicBezTo>
                  <a:cubicBezTo>
                    <a:pt x="46374" y="11254"/>
                    <a:pt x="44693" y="10979"/>
                    <a:pt x="42955" y="10979"/>
                  </a:cubicBezTo>
                  <a:cubicBezTo>
                    <a:pt x="42002" y="10979"/>
                    <a:pt x="41033" y="11062"/>
                    <a:pt x="40042" y="11196"/>
                  </a:cubicBezTo>
                  <a:cubicBezTo>
                    <a:pt x="38536" y="11404"/>
                    <a:pt x="37062" y="12285"/>
                    <a:pt x="35569" y="12285"/>
                  </a:cubicBezTo>
                  <a:cubicBezTo>
                    <a:pt x="35195" y="12285"/>
                    <a:pt x="34820" y="12230"/>
                    <a:pt x="34443" y="12095"/>
                  </a:cubicBezTo>
                  <a:cubicBezTo>
                    <a:pt x="32698" y="11490"/>
                    <a:pt x="30900" y="11110"/>
                    <a:pt x="29068" y="10920"/>
                  </a:cubicBezTo>
                  <a:cubicBezTo>
                    <a:pt x="27080" y="10698"/>
                    <a:pt x="25171" y="10202"/>
                    <a:pt x="23146" y="10202"/>
                  </a:cubicBezTo>
                  <a:cubicBezTo>
                    <a:pt x="22337" y="10202"/>
                    <a:pt x="21510" y="10281"/>
                    <a:pt x="20652" y="10488"/>
                  </a:cubicBezTo>
                  <a:cubicBezTo>
                    <a:pt x="18383" y="11055"/>
                    <a:pt x="16215" y="12269"/>
                    <a:pt x="13793" y="12269"/>
                  </a:cubicBezTo>
                  <a:cubicBezTo>
                    <a:pt x="13559" y="12269"/>
                    <a:pt x="13322" y="12258"/>
                    <a:pt x="13083" y="12233"/>
                  </a:cubicBezTo>
                  <a:cubicBezTo>
                    <a:pt x="13049" y="12230"/>
                    <a:pt x="13015" y="12229"/>
                    <a:pt x="12982" y="12229"/>
                  </a:cubicBezTo>
                  <a:cubicBezTo>
                    <a:pt x="12473" y="12229"/>
                    <a:pt x="12176" y="12605"/>
                    <a:pt x="12323" y="13287"/>
                  </a:cubicBezTo>
                  <a:cubicBezTo>
                    <a:pt x="12498" y="14071"/>
                    <a:pt x="12325" y="14707"/>
                    <a:pt x="11687" y="14707"/>
                  </a:cubicBezTo>
                  <a:cubicBezTo>
                    <a:pt x="11510" y="14707"/>
                    <a:pt x="11296" y="14658"/>
                    <a:pt x="11044" y="14549"/>
                  </a:cubicBezTo>
                  <a:cubicBezTo>
                    <a:pt x="10655" y="14378"/>
                    <a:pt x="10292" y="14308"/>
                    <a:pt x="9947" y="14308"/>
                  </a:cubicBezTo>
                  <a:cubicBezTo>
                    <a:pt x="9034" y="14308"/>
                    <a:pt x="8242" y="14801"/>
                    <a:pt x="7415" y="15240"/>
                  </a:cubicBezTo>
                  <a:cubicBezTo>
                    <a:pt x="6965" y="15482"/>
                    <a:pt x="6672" y="15914"/>
                    <a:pt x="6879" y="16467"/>
                  </a:cubicBezTo>
                  <a:cubicBezTo>
                    <a:pt x="7027" y="16886"/>
                    <a:pt x="7334" y="16988"/>
                    <a:pt x="7700" y="16988"/>
                  </a:cubicBezTo>
                  <a:cubicBezTo>
                    <a:pt x="7802" y="16988"/>
                    <a:pt x="7910" y="16980"/>
                    <a:pt x="8020" y="16968"/>
                  </a:cubicBezTo>
                  <a:cubicBezTo>
                    <a:pt x="8305" y="16929"/>
                    <a:pt x="8590" y="16910"/>
                    <a:pt x="8875" y="16910"/>
                  </a:cubicBezTo>
                  <a:cubicBezTo>
                    <a:pt x="8970" y="16910"/>
                    <a:pt x="9065" y="16912"/>
                    <a:pt x="9160" y="16917"/>
                  </a:cubicBezTo>
                  <a:cubicBezTo>
                    <a:pt x="9186" y="16919"/>
                    <a:pt x="9214" y="16920"/>
                    <a:pt x="9242" y="16920"/>
                  </a:cubicBezTo>
                  <a:cubicBezTo>
                    <a:pt x="9458" y="16920"/>
                    <a:pt x="9735" y="16862"/>
                    <a:pt x="9947" y="16862"/>
                  </a:cubicBezTo>
                  <a:cubicBezTo>
                    <a:pt x="10131" y="16862"/>
                    <a:pt x="10266" y="16906"/>
                    <a:pt x="10266" y="17072"/>
                  </a:cubicBezTo>
                  <a:cubicBezTo>
                    <a:pt x="10266" y="17498"/>
                    <a:pt x="9728" y="17637"/>
                    <a:pt x="9291" y="17637"/>
                  </a:cubicBezTo>
                  <a:cubicBezTo>
                    <a:pt x="9214" y="17637"/>
                    <a:pt x="9141" y="17633"/>
                    <a:pt x="9074" y="17625"/>
                  </a:cubicBezTo>
                  <a:cubicBezTo>
                    <a:pt x="8873" y="17604"/>
                    <a:pt x="8677" y="17594"/>
                    <a:pt x="8484" y="17594"/>
                  </a:cubicBezTo>
                  <a:cubicBezTo>
                    <a:pt x="6314" y="17594"/>
                    <a:pt x="4587" y="18859"/>
                    <a:pt x="2714" y="19716"/>
                  </a:cubicBezTo>
                  <a:cubicBezTo>
                    <a:pt x="1193" y="20407"/>
                    <a:pt x="2351" y="21548"/>
                    <a:pt x="2282" y="22429"/>
                  </a:cubicBezTo>
                  <a:cubicBezTo>
                    <a:pt x="2264" y="22814"/>
                    <a:pt x="2455" y="22907"/>
                    <a:pt x="2706" y="22907"/>
                  </a:cubicBezTo>
                  <a:cubicBezTo>
                    <a:pt x="2939" y="22907"/>
                    <a:pt x="3223" y="22827"/>
                    <a:pt x="3440" y="22827"/>
                  </a:cubicBezTo>
                  <a:cubicBezTo>
                    <a:pt x="3665" y="22827"/>
                    <a:pt x="3872" y="22982"/>
                    <a:pt x="4079" y="23069"/>
                  </a:cubicBezTo>
                  <a:cubicBezTo>
                    <a:pt x="3924" y="23242"/>
                    <a:pt x="3751" y="23380"/>
                    <a:pt x="3544" y="23501"/>
                  </a:cubicBezTo>
                  <a:cubicBezTo>
                    <a:pt x="2610" y="23881"/>
                    <a:pt x="1643" y="24192"/>
                    <a:pt x="709" y="24589"/>
                  </a:cubicBezTo>
                  <a:cubicBezTo>
                    <a:pt x="329" y="24745"/>
                    <a:pt x="1" y="25142"/>
                    <a:pt x="226" y="25609"/>
                  </a:cubicBezTo>
                  <a:cubicBezTo>
                    <a:pt x="325" y="25816"/>
                    <a:pt x="462" y="25880"/>
                    <a:pt x="615" y="25880"/>
                  </a:cubicBezTo>
                  <a:cubicBezTo>
                    <a:pt x="807" y="25880"/>
                    <a:pt x="1026" y="25778"/>
                    <a:pt x="1228" y="25730"/>
                  </a:cubicBezTo>
                  <a:cubicBezTo>
                    <a:pt x="2248" y="25454"/>
                    <a:pt x="3354" y="25350"/>
                    <a:pt x="4252" y="24866"/>
                  </a:cubicBezTo>
                  <a:cubicBezTo>
                    <a:pt x="4601" y="24679"/>
                    <a:pt x="4965" y="24620"/>
                    <a:pt x="5336" y="24620"/>
                  </a:cubicBezTo>
                  <a:cubicBezTo>
                    <a:pt x="5952" y="24620"/>
                    <a:pt x="6585" y="24782"/>
                    <a:pt x="7191" y="24782"/>
                  </a:cubicBezTo>
                  <a:cubicBezTo>
                    <a:pt x="7702" y="24782"/>
                    <a:pt x="8195" y="24667"/>
                    <a:pt x="8642" y="24244"/>
                  </a:cubicBezTo>
                  <a:cubicBezTo>
                    <a:pt x="9143" y="23760"/>
                    <a:pt x="9627" y="23276"/>
                    <a:pt x="10128" y="22809"/>
                  </a:cubicBezTo>
                  <a:cubicBezTo>
                    <a:pt x="10518" y="22438"/>
                    <a:pt x="10935" y="22335"/>
                    <a:pt x="11366" y="22335"/>
                  </a:cubicBezTo>
                  <a:cubicBezTo>
                    <a:pt x="11904" y="22335"/>
                    <a:pt x="12465" y="22495"/>
                    <a:pt x="13026" y="22495"/>
                  </a:cubicBezTo>
                  <a:cubicBezTo>
                    <a:pt x="13270" y="22495"/>
                    <a:pt x="13515" y="22465"/>
                    <a:pt x="13757" y="22377"/>
                  </a:cubicBezTo>
                  <a:cubicBezTo>
                    <a:pt x="14876" y="21972"/>
                    <a:pt x="15968" y="21278"/>
                    <a:pt x="17215" y="21278"/>
                  </a:cubicBezTo>
                  <a:cubicBezTo>
                    <a:pt x="17721" y="21278"/>
                    <a:pt x="18252" y="21392"/>
                    <a:pt x="18820" y="21686"/>
                  </a:cubicBezTo>
                  <a:cubicBezTo>
                    <a:pt x="20272" y="22429"/>
                    <a:pt x="22242" y="22343"/>
                    <a:pt x="21966" y="24780"/>
                  </a:cubicBezTo>
                  <a:cubicBezTo>
                    <a:pt x="21914" y="25212"/>
                    <a:pt x="22104" y="25868"/>
                    <a:pt x="22415" y="26127"/>
                  </a:cubicBezTo>
                  <a:cubicBezTo>
                    <a:pt x="23746" y="27251"/>
                    <a:pt x="23659" y="29411"/>
                    <a:pt x="23210" y="29981"/>
                  </a:cubicBezTo>
                  <a:cubicBezTo>
                    <a:pt x="22052" y="31485"/>
                    <a:pt x="22484" y="32573"/>
                    <a:pt x="22985" y="33973"/>
                  </a:cubicBezTo>
                  <a:cubicBezTo>
                    <a:pt x="23124" y="34405"/>
                    <a:pt x="22795" y="35045"/>
                    <a:pt x="22553" y="35529"/>
                  </a:cubicBezTo>
                  <a:cubicBezTo>
                    <a:pt x="21447" y="37844"/>
                    <a:pt x="19356" y="39469"/>
                    <a:pt x="18233" y="41802"/>
                  </a:cubicBezTo>
                  <a:cubicBezTo>
                    <a:pt x="17455" y="43409"/>
                    <a:pt x="17058" y="48783"/>
                    <a:pt x="18354" y="49734"/>
                  </a:cubicBezTo>
                  <a:cubicBezTo>
                    <a:pt x="20220" y="51116"/>
                    <a:pt x="19927" y="52862"/>
                    <a:pt x="20238" y="54659"/>
                  </a:cubicBezTo>
                  <a:cubicBezTo>
                    <a:pt x="20428" y="55748"/>
                    <a:pt x="20410" y="57528"/>
                    <a:pt x="20687" y="57752"/>
                  </a:cubicBezTo>
                  <a:cubicBezTo>
                    <a:pt x="22380" y="59083"/>
                    <a:pt x="22242" y="61364"/>
                    <a:pt x="23625" y="62764"/>
                  </a:cubicBezTo>
                  <a:cubicBezTo>
                    <a:pt x="23915" y="63066"/>
                    <a:pt x="24197" y="63258"/>
                    <a:pt x="24508" y="63258"/>
                  </a:cubicBezTo>
                  <a:cubicBezTo>
                    <a:pt x="24660" y="63258"/>
                    <a:pt x="24820" y="63212"/>
                    <a:pt x="24990" y="63110"/>
                  </a:cubicBezTo>
                  <a:cubicBezTo>
                    <a:pt x="25508" y="62816"/>
                    <a:pt x="25526" y="62246"/>
                    <a:pt x="25197" y="61831"/>
                  </a:cubicBezTo>
                  <a:cubicBezTo>
                    <a:pt x="23607" y="59671"/>
                    <a:pt x="23746" y="56888"/>
                    <a:pt x="22536" y="54590"/>
                  </a:cubicBezTo>
                  <a:cubicBezTo>
                    <a:pt x="22415" y="54348"/>
                    <a:pt x="22605" y="53933"/>
                    <a:pt x="22692" y="53605"/>
                  </a:cubicBezTo>
                  <a:cubicBezTo>
                    <a:pt x="22704" y="53568"/>
                    <a:pt x="22878" y="53539"/>
                    <a:pt x="22981" y="53539"/>
                  </a:cubicBezTo>
                  <a:cubicBezTo>
                    <a:pt x="23021" y="53539"/>
                    <a:pt x="23050" y="53543"/>
                    <a:pt x="23054" y="53553"/>
                  </a:cubicBezTo>
                  <a:cubicBezTo>
                    <a:pt x="23175" y="53812"/>
                    <a:pt x="23366" y="54106"/>
                    <a:pt x="23366" y="54400"/>
                  </a:cubicBezTo>
                  <a:cubicBezTo>
                    <a:pt x="23383" y="56819"/>
                    <a:pt x="24973" y="58617"/>
                    <a:pt x="26027" y="60569"/>
                  </a:cubicBezTo>
                  <a:cubicBezTo>
                    <a:pt x="26977" y="62297"/>
                    <a:pt x="28654" y="63663"/>
                    <a:pt x="27720" y="65978"/>
                  </a:cubicBezTo>
                  <a:cubicBezTo>
                    <a:pt x="27530" y="66445"/>
                    <a:pt x="27928" y="66791"/>
                    <a:pt x="28273" y="67136"/>
                  </a:cubicBezTo>
                  <a:cubicBezTo>
                    <a:pt x="29138" y="68000"/>
                    <a:pt x="30226" y="68536"/>
                    <a:pt x="31246" y="69193"/>
                  </a:cubicBezTo>
                  <a:cubicBezTo>
                    <a:pt x="32910" y="70222"/>
                    <a:pt x="34447" y="71516"/>
                    <a:pt x="36422" y="71516"/>
                  </a:cubicBezTo>
                  <a:cubicBezTo>
                    <a:pt x="36867" y="71516"/>
                    <a:pt x="37334" y="71451"/>
                    <a:pt x="37830" y="71301"/>
                  </a:cubicBezTo>
                  <a:cubicBezTo>
                    <a:pt x="37930" y="71272"/>
                    <a:pt x="38022" y="71258"/>
                    <a:pt x="38107" y="71258"/>
                  </a:cubicBezTo>
                  <a:cubicBezTo>
                    <a:pt x="38527" y="71258"/>
                    <a:pt x="38793" y="71582"/>
                    <a:pt x="39023" y="71941"/>
                  </a:cubicBezTo>
                  <a:cubicBezTo>
                    <a:pt x="39748" y="73098"/>
                    <a:pt x="40768" y="73721"/>
                    <a:pt x="42116" y="74032"/>
                  </a:cubicBezTo>
                  <a:cubicBezTo>
                    <a:pt x="43585" y="74360"/>
                    <a:pt x="45296" y="74775"/>
                    <a:pt x="45745" y="76399"/>
                  </a:cubicBezTo>
                  <a:cubicBezTo>
                    <a:pt x="46194" y="78110"/>
                    <a:pt x="47439" y="79112"/>
                    <a:pt x="48648" y="79907"/>
                  </a:cubicBezTo>
                  <a:cubicBezTo>
                    <a:pt x="49237" y="80296"/>
                    <a:pt x="50039" y="81326"/>
                    <a:pt x="50895" y="81326"/>
                  </a:cubicBezTo>
                  <a:cubicBezTo>
                    <a:pt x="51372" y="81326"/>
                    <a:pt x="51865" y="81007"/>
                    <a:pt x="52347" y="80080"/>
                  </a:cubicBezTo>
                  <a:cubicBezTo>
                    <a:pt x="52462" y="79850"/>
                    <a:pt x="52631" y="79714"/>
                    <a:pt x="52813" y="79714"/>
                  </a:cubicBezTo>
                  <a:cubicBezTo>
                    <a:pt x="53013" y="79714"/>
                    <a:pt x="53228" y="79880"/>
                    <a:pt x="53401" y="80270"/>
                  </a:cubicBezTo>
                  <a:cubicBezTo>
                    <a:pt x="54593" y="83156"/>
                    <a:pt x="53919" y="85697"/>
                    <a:pt x="51621" y="87943"/>
                  </a:cubicBezTo>
                  <a:cubicBezTo>
                    <a:pt x="50498" y="89049"/>
                    <a:pt x="49806" y="90604"/>
                    <a:pt x="50774" y="92194"/>
                  </a:cubicBezTo>
                  <a:cubicBezTo>
                    <a:pt x="51085" y="92730"/>
                    <a:pt x="51068" y="92886"/>
                    <a:pt x="50688" y="93283"/>
                  </a:cubicBezTo>
                  <a:cubicBezTo>
                    <a:pt x="49685" y="94337"/>
                    <a:pt x="49703" y="95875"/>
                    <a:pt x="50567" y="96636"/>
                  </a:cubicBezTo>
                  <a:cubicBezTo>
                    <a:pt x="52208" y="98087"/>
                    <a:pt x="52986" y="99971"/>
                    <a:pt x="53971" y="101803"/>
                  </a:cubicBezTo>
                  <a:cubicBezTo>
                    <a:pt x="55440" y="104516"/>
                    <a:pt x="56771" y="107281"/>
                    <a:pt x="59933" y="108629"/>
                  </a:cubicBezTo>
                  <a:cubicBezTo>
                    <a:pt x="61661" y="109372"/>
                    <a:pt x="62629" y="111014"/>
                    <a:pt x="62664" y="113122"/>
                  </a:cubicBezTo>
                  <a:cubicBezTo>
                    <a:pt x="62716" y="116319"/>
                    <a:pt x="62871" y="119516"/>
                    <a:pt x="63096" y="122713"/>
                  </a:cubicBezTo>
                  <a:cubicBezTo>
                    <a:pt x="63251" y="125115"/>
                    <a:pt x="64426" y="127431"/>
                    <a:pt x="63631" y="129920"/>
                  </a:cubicBezTo>
                  <a:cubicBezTo>
                    <a:pt x="63303" y="130922"/>
                    <a:pt x="63459" y="131907"/>
                    <a:pt x="63839" y="132875"/>
                  </a:cubicBezTo>
                  <a:cubicBezTo>
                    <a:pt x="64323" y="134067"/>
                    <a:pt x="64461" y="135363"/>
                    <a:pt x="64288" y="136642"/>
                  </a:cubicBezTo>
                  <a:cubicBezTo>
                    <a:pt x="64184" y="137593"/>
                    <a:pt x="64582" y="138664"/>
                    <a:pt x="65653" y="139148"/>
                  </a:cubicBezTo>
                  <a:cubicBezTo>
                    <a:pt x="65680" y="139159"/>
                    <a:pt x="65711" y="139163"/>
                    <a:pt x="65743" y="139163"/>
                  </a:cubicBezTo>
                  <a:cubicBezTo>
                    <a:pt x="65886" y="139163"/>
                    <a:pt x="66069" y="139076"/>
                    <a:pt x="66205" y="139076"/>
                  </a:cubicBezTo>
                  <a:cubicBezTo>
                    <a:pt x="66332" y="139076"/>
                    <a:pt x="66419" y="139151"/>
                    <a:pt x="66397" y="139442"/>
                  </a:cubicBezTo>
                  <a:cubicBezTo>
                    <a:pt x="66362" y="139995"/>
                    <a:pt x="67071" y="140565"/>
                    <a:pt x="66293" y="141135"/>
                  </a:cubicBezTo>
                  <a:cubicBezTo>
                    <a:pt x="65895" y="141412"/>
                    <a:pt x="65360" y="142259"/>
                    <a:pt x="65774" y="142414"/>
                  </a:cubicBezTo>
                  <a:cubicBezTo>
                    <a:pt x="66898" y="142846"/>
                    <a:pt x="66500" y="143797"/>
                    <a:pt x="66777" y="144488"/>
                  </a:cubicBezTo>
                  <a:cubicBezTo>
                    <a:pt x="67468" y="146164"/>
                    <a:pt x="68505" y="147668"/>
                    <a:pt x="69801" y="148929"/>
                  </a:cubicBezTo>
                  <a:cubicBezTo>
                    <a:pt x="71823" y="150906"/>
                    <a:pt x="74091" y="152091"/>
                    <a:pt x="76808" y="152091"/>
                  </a:cubicBezTo>
                  <a:cubicBezTo>
                    <a:pt x="77226" y="152091"/>
                    <a:pt x="77656" y="152063"/>
                    <a:pt x="78096" y="152005"/>
                  </a:cubicBezTo>
                  <a:cubicBezTo>
                    <a:pt x="78355" y="151953"/>
                    <a:pt x="78580" y="151781"/>
                    <a:pt x="78718" y="151556"/>
                  </a:cubicBezTo>
                  <a:cubicBezTo>
                    <a:pt x="78874" y="151262"/>
                    <a:pt x="78615" y="151038"/>
                    <a:pt x="78355" y="150882"/>
                  </a:cubicBezTo>
                  <a:cubicBezTo>
                    <a:pt x="77595" y="150415"/>
                    <a:pt x="76835" y="149914"/>
                    <a:pt x="76040" y="149482"/>
                  </a:cubicBezTo>
                  <a:cubicBezTo>
                    <a:pt x="73914" y="148342"/>
                    <a:pt x="73551" y="146648"/>
                    <a:pt x="74899" y="144695"/>
                  </a:cubicBezTo>
                  <a:cubicBezTo>
                    <a:pt x="75608" y="143658"/>
                    <a:pt x="75694" y="142570"/>
                    <a:pt x="74173" y="142017"/>
                  </a:cubicBezTo>
                  <a:cubicBezTo>
                    <a:pt x="73707" y="141861"/>
                    <a:pt x="72929" y="141550"/>
                    <a:pt x="73551" y="140997"/>
                  </a:cubicBezTo>
                  <a:cubicBezTo>
                    <a:pt x="74260" y="140340"/>
                    <a:pt x="74260" y="139597"/>
                    <a:pt x="74415" y="138837"/>
                  </a:cubicBezTo>
                  <a:cubicBezTo>
                    <a:pt x="74605" y="137783"/>
                    <a:pt x="73534" y="136193"/>
                    <a:pt x="75677" y="135985"/>
                  </a:cubicBezTo>
                  <a:cubicBezTo>
                    <a:pt x="75746" y="135985"/>
                    <a:pt x="75850" y="135588"/>
                    <a:pt x="75798" y="135432"/>
                  </a:cubicBezTo>
                  <a:cubicBezTo>
                    <a:pt x="75444" y="134260"/>
                    <a:pt x="75867" y="133923"/>
                    <a:pt x="76900" y="133923"/>
                  </a:cubicBezTo>
                  <a:cubicBezTo>
                    <a:pt x="76978" y="133923"/>
                    <a:pt x="77060" y="133925"/>
                    <a:pt x="77146" y="133929"/>
                  </a:cubicBezTo>
                  <a:cubicBezTo>
                    <a:pt x="77188" y="133931"/>
                    <a:pt x="77231" y="133932"/>
                    <a:pt x="77272" y="133932"/>
                  </a:cubicBezTo>
                  <a:cubicBezTo>
                    <a:pt x="78202" y="133932"/>
                    <a:pt x="78980" y="133388"/>
                    <a:pt x="79427" y="132512"/>
                  </a:cubicBezTo>
                  <a:cubicBezTo>
                    <a:pt x="79859" y="131648"/>
                    <a:pt x="79738" y="130836"/>
                    <a:pt x="79047" y="130110"/>
                  </a:cubicBezTo>
                  <a:cubicBezTo>
                    <a:pt x="78857" y="129902"/>
                    <a:pt x="78822" y="129557"/>
                    <a:pt x="78701" y="129280"/>
                  </a:cubicBezTo>
                  <a:lnTo>
                    <a:pt x="78701" y="129280"/>
                  </a:lnTo>
                  <a:cubicBezTo>
                    <a:pt x="78977" y="129298"/>
                    <a:pt x="79237" y="129332"/>
                    <a:pt x="79513" y="129384"/>
                  </a:cubicBezTo>
                  <a:cubicBezTo>
                    <a:pt x="79669" y="129427"/>
                    <a:pt x="79830" y="129448"/>
                    <a:pt x="79991" y="129448"/>
                  </a:cubicBezTo>
                  <a:cubicBezTo>
                    <a:pt x="80347" y="129448"/>
                    <a:pt x="80702" y="129344"/>
                    <a:pt x="80999" y="129142"/>
                  </a:cubicBezTo>
                  <a:cubicBezTo>
                    <a:pt x="82900" y="128001"/>
                    <a:pt x="83350" y="125841"/>
                    <a:pt x="84473" y="124148"/>
                  </a:cubicBezTo>
                  <a:cubicBezTo>
                    <a:pt x="85216" y="123024"/>
                    <a:pt x="86149" y="121815"/>
                    <a:pt x="85544" y="120225"/>
                  </a:cubicBezTo>
                  <a:cubicBezTo>
                    <a:pt x="85026" y="118808"/>
                    <a:pt x="85959" y="118186"/>
                    <a:pt x="86927" y="117356"/>
                  </a:cubicBezTo>
                  <a:cubicBezTo>
                    <a:pt x="88258" y="116233"/>
                    <a:pt x="90314" y="116371"/>
                    <a:pt x="91230" y="115213"/>
                  </a:cubicBezTo>
                  <a:cubicBezTo>
                    <a:pt x="93096" y="112846"/>
                    <a:pt x="93788" y="109908"/>
                    <a:pt x="93874" y="106866"/>
                  </a:cubicBezTo>
                  <a:cubicBezTo>
                    <a:pt x="93909" y="105743"/>
                    <a:pt x="93563" y="104637"/>
                    <a:pt x="94635" y="103635"/>
                  </a:cubicBezTo>
                  <a:cubicBezTo>
                    <a:pt x="95637" y="102650"/>
                    <a:pt x="96432" y="101492"/>
                    <a:pt x="97002" y="100213"/>
                  </a:cubicBezTo>
                  <a:cubicBezTo>
                    <a:pt x="98350" y="97189"/>
                    <a:pt x="97555" y="95668"/>
                    <a:pt x="93770" y="93404"/>
                  </a:cubicBezTo>
                  <a:cubicBezTo>
                    <a:pt x="92864" y="92866"/>
                    <a:pt x="92012" y="92178"/>
                    <a:pt x="90923" y="92178"/>
                  </a:cubicBezTo>
                  <a:cubicBezTo>
                    <a:pt x="90787" y="92178"/>
                    <a:pt x="90648" y="92189"/>
                    <a:pt x="90504" y="92212"/>
                  </a:cubicBezTo>
                  <a:cubicBezTo>
                    <a:pt x="90375" y="92232"/>
                    <a:pt x="90250" y="92241"/>
                    <a:pt x="90128" y="92241"/>
                  </a:cubicBezTo>
                  <a:cubicBezTo>
                    <a:pt x="89316" y="92241"/>
                    <a:pt x="88640" y="91827"/>
                    <a:pt x="87964" y="91451"/>
                  </a:cubicBezTo>
                  <a:cubicBezTo>
                    <a:pt x="86720" y="90760"/>
                    <a:pt x="85423" y="90190"/>
                    <a:pt x="84076" y="89740"/>
                  </a:cubicBezTo>
                  <a:cubicBezTo>
                    <a:pt x="83419" y="89533"/>
                    <a:pt x="82365" y="89412"/>
                    <a:pt x="82226" y="88306"/>
                  </a:cubicBezTo>
                  <a:cubicBezTo>
                    <a:pt x="81898" y="85511"/>
                    <a:pt x="80349" y="82231"/>
                    <a:pt x="77208" y="82231"/>
                  </a:cubicBezTo>
                  <a:cubicBezTo>
                    <a:pt x="77047" y="82231"/>
                    <a:pt x="76883" y="82240"/>
                    <a:pt x="76714" y="82258"/>
                  </a:cubicBezTo>
                  <a:cubicBezTo>
                    <a:pt x="76610" y="82274"/>
                    <a:pt x="76507" y="82282"/>
                    <a:pt x="76405" y="82282"/>
                  </a:cubicBezTo>
                  <a:cubicBezTo>
                    <a:pt x="75873" y="82282"/>
                    <a:pt x="75365" y="82061"/>
                    <a:pt x="75003" y="81670"/>
                  </a:cubicBezTo>
                  <a:cubicBezTo>
                    <a:pt x="73810" y="80478"/>
                    <a:pt x="72722" y="79147"/>
                    <a:pt x="71356" y="78179"/>
                  </a:cubicBezTo>
                  <a:cubicBezTo>
                    <a:pt x="70652" y="77672"/>
                    <a:pt x="69937" y="76844"/>
                    <a:pt x="68958" y="76844"/>
                  </a:cubicBezTo>
                  <a:cubicBezTo>
                    <a:pt x="68735" y="76844"/>
                    <a:pt x="68499" y="76887"/>
                    <a:pt x="68246" y="76987"/>
                  </a:cubicBezTo>
                  <a:cubicBezTo>
                    <a:pt x="68013" y="77081"/>
                    <a:pt x="67785" y="77113"/>
                    <a:pt x="67562" y="77113"/>
                  </a:cubicBezTo>
                  <a:cubicBezTo>
                    <a:pt x="67089" y="77113"/>
                    <a:pt x="66635" y="76969"/>
                    <a:pt x="66189" y="76969"/>
                  </a:cubicBezTo>
                  <a:cubicBezTo>
                    <a:pt x="64783" y="76969"/>
                    <a:pt x="63941" y="75706"/>
                    <a:pt x="62605" y="75706"/>
                  </a:cubicBezTo>
                  <a:cubicBezTo>
                    <a:pt x="62579" y="75706"/>
                    <a:pt x="62552" y="75707"/>
                    <a:pt x="62525" y="75708"/>
                  </a:cubicBezTo>
                  <a:cubicBezTo>
                    <a:pt x="62280" y="75708"/>
                    <a:pt x="61828" y="76012"/>
                    <a:pt x="61511" y="76012"/>
                  </a:cubicBezTo>
                  <a:cubicBezTo>
                    <a:pt x="61248" y="76012"/>
                    <a:pt x="61077" y="75802"/>
                    <a:pt x="61195" y="75034"/>
                  </a:cubicBezTo>
                  <a:cubicBezTo>
                    <a:pt x="61232" y="74788"/>
                    <a:pt x="60883" y="74612"/>
                    <a:pt x="60617" y="74612"/>
                  </a:cubicBezTo>
                  <a:cubicBezTo>
                    <a:pt x="60509" y="74612"/>
                    <a:pt x="60415" y="74641"/>
                    <a:pt x="60365" y="74706"/>
                  </a:cubicBezTo>
                  <a:cubicBezTo>
                    <a:pt x="59225" y="76088"/>
                    <a:pt x="57099" y="76071"/>
                    <a:pt x="56166" y="77747"/>
                  </a:cubicBezTo>
                  <a:cubicBezTo>
                    <a:pt x="55842" y="78325"/>
                    <a:pt x="55457" y="78771"/>
                    <a:pt x="54917" y="78771"/>
                  </a:cubicBezTo>
                  <a:cubicBezTo>
                    <a:pt x="54649" y="78771"/>
                    <a:pt x="54343" y="78661"/>
                    <a:pt x="53988" y="78404"/>
                  </a:cubicBezTo>
                  <a:cubicBezTo>
                    <a:pt x="53637" y="78125"/>
                    <a:pt x="53206" y="77982"/>
                    <a:pt x="52772" y="77982"/>
                  </a:cubicBezTo>
                  <a:cubicBezTo>
                    <a:pt x="52480" y="77982"/>
                    <a:pt x="52186" y="78047"/>
                    <a:pt x="51915" y="78179"/>
                  </a:cubicBezTo>
                  <a:cubicBezTo>
                    <a:pt x="51373" y="78410"/>
                    <a:pt x="50918" y="78527"/>
                    <a:pt x="50541" y="78527"/>
                  </a:cubicBezTo>
                  <a:cubicBezTo>
                    <a:pt x="49618" y="78527"/>
                    <a:pt x="49166" y="77825"/>
                    <a:pt x="49080" y="76365"/>
                  </a:cubicBezTo>
                  <a:cubicBezTo>
                    <a:pt x="49046" y="75397"/>
                    <a:pt x="49184" y="74446"/>
                    <a:pt x="49478" y="73530"/>
                  </a:cubicBezTo>
                  <a:cubicBezTo>
                    <a:pt x="50012" y="71861"/>
                    <a:pt x="49095" y="70692"/>
                    <a:pt x="47366" y="70692"/>
                  </a:cubicBezTo>
                  <a:cubicBezTo>
                    <a:pt x="47305" y="70692"/>
                    <a:pt x="47243" y="70693"/>
                    <a:pt x="47179" y="70696"/>
                  </a:cubicBezTo>
                  <a:cubicBezTo>
                    <a:pt x="46730" y="70714"/>
                    <a:pt x="46281" y="70765"/>
                    <a:pt x="45814" y="70783"/>
                  </a:cubicBezTo>
                  <a:cubicBezTo>
                    <a:pt x="45755" y="70784"/>
                    <a:pt x="45699" y="70786"/>
                    <a:pt x="45645" y="70786"/>
                  </a:cubicBezTo>
                  <a:cubicBezTo>
                    <a:pt x="45148" y="70786"/>
                    <a:pt x="44886" y="70683"/>
                    <a:pt x="45088" y="69919"/>
                  </a:cubicBezTo>
                  <a:cubicBezTo>
                    <a:pt x="45469" y="68484"/>
                    <a:pt x="46143" y="67240"/>
                    <a:pt x="46886" y="65996"/>
                  </a:cubicBezTo>
                  <a:cubicBezTo>
                    <a:pt x="47214" y="65443"/>
                    <a:pt x="47231" y="64993"/>
                    <a:pt x="46747" y="64613"/>
                  </a:cubicBezTo>
                  <a:cubicBezTo>
                    <a:pt x="46406" y="64334"/>
                    <a:pt x="45929" y="64209"/>
                    <a:pt x="45417" y="64209"/>
                  </a:cubicBezTo>
                  <a:cubicBezTo>
                    <a:pt x="44221" y="64209"/>
                    <a:pt x="42833" y="64889"/>
                    <a:pt x="42531" y="65857"/>
                  </a:cubicBezTo>
                  <a:cubicBezTo>
                    <a:pt x="42161" y="67044"/>
                    <a:pt x="40793" y="67929"/>
                    <a:pt x="39553" y="67929"/>
                  </a:cubicBezTo>
                  <a:cubicBezTo>
                    <a:pt x="39113" y="67929"/>
                    <a:pt x="38689" y="67817"/>
                    <a:pt x="38331" y="67568"/>
                  </a:cubicBezTo>
                  <a:cubicBezTo>
                    <a:pt x="36966" y="66601"/>
                    <a:pt x="35998" y="64872"/>
                    <a:pt x="36517" y="63455"/>
                  </a:cubicBezTo>
                  <a:cubicBezTo>
                    <a:pt x="37571" y="60569"/>
                    <a:pt x="37986" y="56802"/>
                    <a:pt x="41822" y="56093"/>
                  </a:cubicBezTo>
                  <a:cubicBezTo>
                    <a:pt x="44259" y="55627"/>
                    <a:pt x="46696" y="55299"/>
                    <a:pt x="49167" y="55126"/>
                  </a:cubicBezTo>
                  <a:cubicBezTo>
                    <a:pt x="49252" y="55120"/>
                    <a:pt x="49338" y="55117"/>
                    <a:pt x="49425" y="55117"/>
                  </a:cubicBezTo>
                  <a:cubicBezTo>
                    <a:pt x="50819" y="55117"/>
                    <a:pt x="52364" y="55920"/>
                    <a:pt x="51811" y="58133"/>
                  </a:cubicBezTo>
                  <a:cubicBezTo>
                    <a:pt x="51707" y="58582"/>
                    <a:pt x="52087" y="59204"/>
                    <a:pt x="52329" y="59688"/>
                  </a:cubicBezTo>
                  <a:cubicBezTo>
                    <a:pt x="52602" y="60250"/>
                    <a:pt x="52992" y="60846"/>
                    <a:pt x="53666" y="60846"/>
                  </a:cubicBezTo>
                  <a:cubicBezTo>
                    <a:pt x="53675" y="60846"/>
                    <a:pt x="53685" y="60846"/>
                    <a:pt x="53695" y="60846"/>
                  </a:cubicBezTo>
                  <a:cubicBezTo>
                    <a:pt x="54455" y="60811"/>
                    <a:pt x="54628" y="60085"/>
                    <a:pt x="54852" y="59498"/>
                  </a:cubicBezTo>
                  <a:cubicBezTo>
                    <a:pt x="55146" y="58703"/>
                    <a:pt x="55146" y="57822"/>
                    <a:pt x="54887" y="57027"/>
                  </a:cubicBezTo>
                  <a:cubicBezTo>
                    <a:pt x="54127" y="54642"/>
                    <a:pt x="54922" y="53017"/>
                    <a:pt x="57116" y="51894"/>
                  </a:cubicBezTo>
                  <a:cubicBezTo>
                    <a:pt x="58291" y="51307"/>
                    <a:pt x="59328" y="50442"/>
                    <a:pt x="60469" y="49786"/>
                  </a:cubicBezTo>
                  <a:cubicBezTo>
                    <a:pt x="62128" y="48818"/>
                    <a:pt x="61575" y="46641"/>
                    <a:pt x="63096" y="45448"/>
                  </a:cubicBezTo>
                  <a:cubicBezTo>
                    <a:pt x="64720" y="44169"/>
                    <a:pt x="65757" y="42113"/>
                    <a:pt x="68194" y="42061"/>
                  </a:cubicBezTo>
                  <a:cubicBezTo>
                    <a:pt x="68574" y="42044"/>
                    <a:pt x="69006" y="41888"/>
                    <a:pt x="69075" y="41456"/>
                  </a:cubicBezTo>
                  <a:cubicBezTo>
                    <a:pt x="69369" y="39711"/>
                    <a:pt x="70924" y="39417"/>
                    <a:pt x="72151" y="38760"/>
                  </a:cubicBezTo>
                  <a:cubicBezTo>
                    <a:pt x="72321" y="38667"/>
                    <a:pt x="72565" y="38512"/>
                    <a:pt x="72753" y="38512"/>
                  </a:cubicBezTo>
                  <a:cubicBezTo>
                    <a:pt x="72950" y="38512"/>
                    <a:pt x="73086" y="38680"/>
                    <a:pt x="73015" y="39261"/>
                  </a:cubicBezTo>
                  <a:cubicBezTo>
                    <a:pt x="72956" y="39796"/>
                    <a:pt x="73330" y="40078"/>
                    <a:pt x="73743" y="40078"/>
                  </a:cubicBezTo>
                  <a:cubicBezTo>
                    <a:pt x="73931" y="40078"/>
                    <a:pt x="74127" y="40020"/>
                    <a:pt x="74294" y="39901"/>
                  </a:cubicBezTo>
                  <a:cubicBezTo>
                    <a:pt x="75746" y="38898"/>
                    <a:pt x="77457" y="38501"/>
                    <a:pt x="78995" y="37723"/>
                  </a:cubicBezTo>
                  <a:cubicBezTo>
                    <a:pt x="79738" y="37326"/>
                    <a:pt x="80291" y="36773"/>
                    <a:pt x="79790" y="35995"/>
                  </a:cubicBezTo>
                  <a:cubicBezTo>
                    <a:pt x="79597" y="35708"/>
                    <a:pt x="79414" y="35603"/>
                    <a:pt x="79239" y="35603"/>
                  </a:cubicBezTo>
                  <a:cubicBezTo>
                    <a:pt x="78865" y="35603"/>
                    <a:pt x="78524" y="36083"/>
                    <a:pt x="78183" y="36306"/>
                  </a:cubicBezTo>
                  <a:cubicBezTo>
                    <a:pt x="77820" y="36545"/>
                    <a:pt x="77447" y="36741"/>
                    <a:pt x="77083" y="36741"/>
                  </a:cubicBezTo>
                  <a:cubicBezTo>
                    <a:pt x="76789" y="36741"/>
                    <a:pt x="76501" y="36612"/>
                    <a:pt x="76230" y="36272"/>
                  </a:cubicBezTo>
                  <a:cubicBezTo>
                    <a:pt x="75677" y="35563"/>
                    <a:pt x="76126" y="35148"/>
                    <a:pt x="76731" y="34751"/>
                  </a:cubicBezTo>
                  <a:cubicBezTo>
                    <a:pt x="77318" y="34371"/>
                    <a:pt x="77284" y="33818"/>
                    <a:pt x="77025" y="33196"/>
                  </a:cubicBezTo>
                  <a:cubicBezTo>
                    <a:pt x="76921" y="32919"/>
                    <a:pt x="76161" y="33023"/>
                    <a:pt x="76593" y="32643"/>
                  </a:cubicBezTo>
                  <a:cubicBezTo>
                    <a:pt x="76708" y="32536"/>
                    <a:pt x="76805" y="32492"/>
                    <a:pt x="76888" y="32492"/>
                  </a:cubicBezTo>
                  <a:cubicBezTo>
                    <a:pt x="77143" y="32492"/>
                    <a:pt x="77279" y="32892"/>
                    <a:pt x="77474" y="33126"/>
                  </a:cubicBezTo>
                  <a:cubicBezTo>
                    <a:pt x="77830" y="33563"/>
                    <a:pt x="78559" y="33892"/>
                    <a:pt x="79019" y="33892"/>
                  </a:cubicBezTo>
                  <a:cubicBezTo>
                    <a:pt x="79251" y="33892"/>
                    <a:pt x="79415" y="33808"/>
                    <a:pt x="79427" y="33610"/>
                  </a:cubicBezTo>
                  <a:cubicBezTo>
                    <a:pt x="79485" y="32639"/>
                    <a:pt x="79866" y="32465"/>
                    <a:pt x="80317" y="32465"/>
                  </a:cubicBezTo>
                  <a:cubicBezTo>
                    <a:pt x="80569" y="32465"/>
                    <a:pt x="80843" y="32519"/>
                    <a:pt x="81095" y="32519"/>
                  </a:cubicBezTo>
                  <a:cubicBezTo>
                    <a:pt x="81194" y="32519"/>
                    <a:pt x="81290" y="32511"/>
                    <a:pt x="81380" y="32487"/>
                  </a:cubicBezTo>
                  <a:cubicBezTo>
                    <a:pt x="81894" y="32340"/>
                    <a:pt x="82271" y="31830"/>
                    <a:pt x="82830" y="31830"/>
                  </a:cubicBezTo>
                  <a:cubicBezTo>
                    <a:pt x="82928" y="31830"/>
                    <a:pt x="83031" y="31846"/>
                    <a:pt x="83142" y="31882"/>
                  </a:cubicBezTo>
                  <a:cubicBezTo>
                    <a:pt x="82658" y="32470"/>
                    <a:pt x="82192" y="33075"/>
                    <a:pt x="81708" y="33679"/>
                  </a:cubicBezTo>
                  <a:cubicBezTo>
                    <a:pt x="81604" y="33766"/>
                    <a:pt x="81483" y="33835"/>
                    <a:pt x="81362" y="33904"/>
                  </a:cubicBezTo>
                  <a:cubicBezTo>
                    <a:pt x="81034" y="34129"/>
                    <a:pt x="80775" y="34423"/>
                    <a:pt x="80878" y="34872"/>
                  </a:cubicBezTo>
                  <a:cubicBezTo>
                    <a:pt x="80999" y="35304"/>
                    <a:pt x="81380" y="35252"/>
                    <a:pt x="81673" y="35425"/>
                  </a:cubicBezTo>
                  <a:cubicBezTo>
                    <a:pt x="81973" y="35596"/>
                    <a:pt x="82292" y="35648"/>
                    <a:pt x="82615" y="35648"/>
                  </a:cubicBezTo>
                  <a:cubicBezTo>
                    <a:pt x="83130" y="35648"/>
                    <a:pt x="83658" y="35514"/>
                    <a:pt x="84141" y="35514"/>
                  </a:cubicBezTo>
                  <a:cubicBezTo>
                    <a:pt x="84489" y="35514"/>
                    <a:pt x="84814" y="35584"/>
                    <a:pt x="85095" y="35822"/>
                  </a:cubicBezTo>
                  <a:cubicBezTo>
                    <a:pt x="85535" y="36187"/>
                    <a:pt x="85875" y="36332"/>
                    <a:pt x="86134" y="36332"/>
                  </a:cubicBezTo>
                  <a:cubicBezTo>
                    <a:pt x="86710" y="36332"/>
                    <a:pt x="86887" y="35618"/>
                    <a:pt x="86875" y="35010"/>
                  </a:cubicBezTo>
                  <a:cubicBezTo>
                    <a:pt x="86858" y="34215"/>
                    <a:pt x="87601" y="32729"/>
                    <a:pt x="85665" y="32625"/>
                  </a:cubicBezTo>
                  <a:cubicBezTo>
                    <a:pt x="84991" y="32591"/>
                    <a:pt x="85130" y="31986"/>
                    <a:pt x="85596" y="31485"/>
                  </a:cubicBezTo>
                  <a:cubicBezTo>
                    <a:pt x="87186" y="29791"/>
                    <a:pt x="86650" y="27527"/>
                    <a:pt x="84508" y="26767"/>
                  </a:cubicBezTo>
                  <a:cubicBezTo>
                    <a:pt x="84006" y="26594"/>
                    <a:pt x="83557" y="26214"/>
                    <a:pt x="83661" y="25834"/>
                  </a:cubicBezTo>
                  <a:cubicBezTo>
                    <a:pt x="83972" y="24503"/>
                    <a:pt x="83039" y="23432"/>
                    <a:pt x="83090" y="22170"/>
                  </a:cubicBezTo>
                  <a:cubicBezTo>
                    <a:pt x="83108" y="21773"/>
                    <a:pt x="83073" y="21375"/>
                    <a:pt x="82624" y="21220"/>
                  </a:cubicBezTo>
                  <a:cubicBezTo>
                    <a:pt x="82529" y="21188"/>
                    <a:pt x="82437" y="21174"/>
                    <a:pt x="82348" y="21174"/>
                  </a:cubicBezTo>
                  <a:cubicBezTo>
                    <a:pt x="82049" y="21174"/>
                    <a:pt x="81787" y="21339"/>
                    <a:pt x="81587" y="21565"/>
                  </a:cubicBezTo>
                  <a:cubicBezTo>
                    <a:pt x="81086" y="22135"/>
                    <a:pt x="80464" y="22602"/>
                    <a:pt x="79755" y="22913"/>
                  </a:cubicBezTo>
                  <a:cubicBezTo>
                    <a:pt x="79583" y="22995"/>
                    <a:pt x="79411" y="23071"/>
                    <a:pt x="79247" y="23071"/>
                  </a:cubicBezTo>
                  <a:cubicBezTo>
                    <a:pt x="79097" y="23071"/>
                    <a:pt x="78954" y="23008"/>
                    <a:pt x="78822" y="22827"/>
                  </a:cubicBezTo>
                  <a:cubicBezTo>
                    <a:pt x="78563" y="22498"/>
                    <a:pt x="78753" y="22274"/>
                    <a:pt x="78960" y="22015"/>
                  </a:cubicBezTo>
                  <a:cubicBezTo>
                    <a:pt x="79496" y="21254"/>
                    <a:pt x="79254" y="20736"/>
                    <a:pt x="78459" y="20338"/>
                  </a:cubicBezTo>
                  <a:cubicBezTo>
                    <a:pt x="78131" y="20165"/>
                    <a:pt x="77837" y="19941"/>
                    <a:pt x="77578" y="19664"/>
                  </a:cubicBezTo>
                  <a:cubicBezTo>
                    <a:pt x="77168" y="19146"/>
                    <a:pt x="76356" y="18913"/>
                    <a:pt x="75491" y="18913"/>
                  </a:cubicBezTo>
                  <a:cubicBezTo>
                    <a:pt x="74278" y="18913"/>
                    <a:pt x="72961" y="19371"/>
                    <a:pt x="72497" y="20148"/>
                  </a:cubicBezTo>
                  <a:cubicBezTo>
                    <a:pt x="72065" y="20874"/>
                    <a:pt x="71788" y="21824"/>
                    <a:pt x="70803" y="22170"/>
                  </a:cubicBezTo>
                  <a:cubicBezTo>
                    <a:pt x="70354" y="22326"/>
                    <a:pt x="70043" y="22792"/>
                    <a:pt x="70337" y="23276"/>
                  </a:cubicBezTo>
                  <a:cubicBezTo>
                    <a:pt x="71356" y="25004"/>
                    <a:pt x="70043" y="25488"/>
                    <a:pt x="68902" y="26024"/>
                  </a:cubicBezTo>
                  <a:cubicBezTo>
                    <a:pt x="67693" y="26577"/>
                    <a:pt x="66241" y="26801"/>
                    <a:pt x="66345" y="28685"/>
                  </a:cubicBezTo>
                  <a:cubicBezTo>
                    <a:pt x="66379" y="29117"/>
                    <a:pt x="65895" y="29601"/>
                    <a:pt x="65584" y="30016"/>
                  </a:cubicBezTo>
                  <a:cubicBezTo>
                    <a:pt x="65442" y="30197"/>
                    <a:pt x="65232" y="30465"/>
                    <a:pt x="64983" y="30465"/>
                  </a:cubicBezTo>
                  <a:cubicBezTo>
                    <a:pt x="64899" y="30465"/>
                    <a:pt x="64811" y="30435"/>
                    <a:pt x="64720" y="30361"/>
                  </a:cubicBezTo>
                  <a:cubicBezTo>
                    <a:pt x="64409" y="30120"/>
                    <a:pt x="64288" y="29705"/>
                    <a:pt x="64409" y="29342"/>
                  </a:cubicBezTo>
                  <a:cubicBezTo>
                    <a:pt x="64893" y="27596"/>
                    <a:pt x="65083" y="25989"/>
                    <a:pt x="62508" y="25903"/>
                  </a:cubicBezTo>
                  <a:cubicBezTo>
                    <a:pt x="62249" y="25903"/>
                    <a:pt x="61938" y="25644"/>
                    <a:pt x="61748" y="25436"/>
                  </a:cubicBezTo>
                  <a:cubicBezTo>
                    <a:pt x="61084" y="24759"/>
                    <a:pt x="60400" y="24243"/>
                    <a:pt x="59552" y="24243"/>
                  </a:cubicBezTo>
                  <a:cubicBezTo>
                    <a:pt x="59252" y="24243"/>
                    <a:pt x="58932" y="24307"/>
                    <a:pt x="58585" y="24451"/>
                  </a:cubicBezTo>
                  <a:cubicBezTo>
                    <a:pt x="58566" y="24457"/>
                    <a:pt x="58545" y="24459"/>
                    <a:pt x="58523" y="24459"/>
                  </a:cubicBezTo>
                  <a:cubicBezTo>
                    <a:pt x="58409" y="24459"/>
                    <a:pt x="58269" y="24394"/>
                    <a:pt x="58153" y="24365"/>
                  </a:cubicBezTo>
                  <a:cubicBezTo>
                    <a:pt x="58758" y="23501"/>
                    <a:pt x="57687" y="22429"/>
                    <a:pt x="58827" y="21462"/>
                  </a:cubicBezTo>
                  <a:cubicBezTo>
                    <a:pt x="61800" y="18990"/>
                    <a:pt x="65757" y="18558"/>
                    <a:pt x="68781" y="16294"/>
                  </a:cubicBezTo>
                  <a:lnTo>
                    <a:pt x="69455" y="15828"/>
                  </a:lnTo>
                  <a:cubicBezTo>
                    <a:pt x="70337" y="15586"/>
                    <a:pt x="71218" y="15206"/>
                    <a:pt x="72117" y="15119"/>
                  </a:cubicBezTo>
                  <a:cubicBezTo>
                    <a:pt x="74346" y="14912"/>
                    <a:pt x="75331" y="13910"/>
                    <a:pt x="75262" y="11767"/>
                  </a:cubicBezTo>
                  <a:cubicBezTo>
                    <a:pt x="75262" y="11596"/>
                    <a:pt x="75299" y="11543"/>
                    <a:pt x="75353" y="11543"/>
                  </a:cubicBezTo>
                  <a:cubicBezTo>
                    <a:pt x="75441" y="11543"/>
                    <a:pt x="75574" y="11687"/>
                    <a:pt x="75659" y="11698"/>
                  </a:cubicBezTo>
                  <a:cubicBezTo>
                    <a:pt x="76835" y="11749"/>
                    <a:pt x="77733" y="12683"/>
                    <a:pt x="78943" y="12752"/>
                  </a:cubicBezTo>
                  <a:cubicBezTo>
                    <a:pt x="79461" y="12769"/>
                    <a:pt x="79945" y="13391"/>
                    <a:pt x="80412" y="13789"/>
                  </a:cubicBezTo>
                  <a:cubicBezTo>
                    <a:pt x="80395" y="13944"/>
                    <a:pt x="80325" y="14082"/>
                    <a:pt x="80204" y="14203"/>
                  </a:cubicBezTo>
                  <a:cubicBezTo>
                    <a:pt x="79099" y="14649"/>
                    <a:pt x="78211" y="15599"/>
                    <a:pt x="76924" y="15599"/>
                  </a:cubicBezTo>
                  <a:cubicBezTo>
                    <a:pt x="76763" y="15599"/>
                    <a:pt x="76595" y="15584"/>
                    <a:pt x="76420" y="15551"/>
                  </a:cubicBezTo>
                  <a:cubicBezTo>
                    <a:pt x="76325" y="15534"/>
                    <a:pt x="76229" y="15525"/>
                    <a:pt x="76135" y="15525"/>
                  </a:cubicBezTo>
                  <a:cubicBezTo>
                    <a:pt x="75478" y="15525"/>
                    <a:pt x="74895" y="15947"/>
                    <a:pt x="74985" y="16778"/>
                  </a:cubicBezTo>
                  <a:cubicBezTo>
                    <a:pt x="75041" y="17437"/>
                    <a:pt x="75422" y="17620"/>
                    <a:pt x="75866" y="17620"/>
                  </a:cubicBezTo>
                  <a:cubicBezTo>
                    <a:pt x="76109" y="17620"/>
                    <a:pt x="76372" y="17565"/>
                    <a:pt x="76610" y="17504"/>
                  </a:cubicBezTo>
                  <a:cubicBezTo>
                    <a:pt x="76822" y="17451"/>
                    <a:pt x="77015" y="17425"/>
                    <a:pt x="77193" y="17425"/>
                  </a:cubicBezTo>
                  <a:cubicBezTo>
                    <a:pt x="77828" y="17425"/>
                    <a:pt x="78286" y="17750"/>
                    <a:pt x="78839" y="18316"/>
                  </a:cubicBezTo>
                  <a:cubicBezTo>
                    <a:pt x="79617" y="19094"/>
                    <a:pt x="80723" y="19612"/>
                    <a:pt x="81794" y="19993"/>
                  </a:cubicBezTo>
                  <a:cubicBezTo>
                    <a:pt x="81906" y="20034"/>
                    <a:pt x="82005" y="20053"/>
                    <a:pt x="82094" y="20053"/>
                  </a:cubicBezTo>
                  <a:cubicBezTo>
                    <a:pt x="82595" y="20053"/>
                    <a:pt x="82747" y="19445"/>
                    <a:pt x="82762" y="18887"/>
                  </a:cubicBezTo>
                  <a:cubicBezTo>
                    <a:pt x="82805" y="18878"/>
                    <a:pt x="82849" y="18874"/>
                    <a:pt x="82892" y="18874"/>
                  </a:cubicBezTo>
                  <a:cubicBezTo>
                    <a:pt x="82935" y="18874"/>
                    <a:pt x="82978" y="18878"/>
                    <a:pt x="83021" y="18887"/>
                  </a:cubicBezTo>
                  <a:cubicBezTo>
                    <a:pt x="83375" y="18985"/>
                    <a:pt x="83662" y="19030"/>
                    <a:pt x="83892" y="19030"/>
                  </a:cubicBezTo>
                  <a:cubicBezTo>
                    <a:pt x="85038" y="19030"/>
                    <a:pt x="84816" y="17932"/>
                    <a:pt x="84629" y="16882"/>
                  </a:cubicBezTo>
                  <a:cubicBezTo>
                    <a:pt x="84577" y="16588"/>
                    <a:pt x="84404" y="16122"/>
                    <a:pt x="84525" y="16018"/>
                  </a:cubicBezTo>
                  <a:cubicBezTo>
                    <a:pt x="84606" y="15948"/>
                    <a:pt x="84680" y="15920"/>
                    <a:pt x="84749" y="15920"/>
                  </a:cubicBezTo>
                  <a:cubicBezTo>
                    <a:pt x="84985" y="15920"/>
                    <a:pt x="85161" y="16252"/>
                    <a:pt x="85389" y="16346"/>
                  </a:cubicBezTo>
                  <a:cubicBezTo>
                    <a:pt x="85637" y="16436"/>
                    <a:pt x="85876" y="16474"/>
                    <a:pt x="86110" y="16474"/>
                  </a:cubicBezTo>
                  <a:cubicBezTo>
                    <a:pt x="86771" y="16474"/>
                    <a:pt x="87381" y="16174"/>
                    <a:pt x="87981" y="15931"/>
                  </a:cubicBezTo>
                  <a:cubicBezTo>
                    <a:pt x="88344" y="15793"/>
                    <a:pt x="88500" y="15275"/>
                    <a:pt x="88258" y="15033"/>
                  </a:cubicBezTo>
                  <a:cubicBezTo>
                    <a:pt x="87065" y="13754"/>
                    <a:pt x="85976" y="12406"/>
                    <a:pt x="84819" y="11110"/>
                  </a:cubicBezTo>
                  <a:cubicBezTo>
                    <a:pt x="84162" y="10350"/>
                    <a:pt x="83160" y="9779"/>
                    <a:pt x="82537" y="8915"/>
                  </a:cubicBezTo>
                  <a:cubicBezTo>
                    <a:pt x="82209" y="8379"/>
                    <a:pt x="81639" y="8034"/>
                    <a:pt x="81017" y="7999"/>
                  </a:cubicBezTo>
                  <a:cubicBezTo>
                    <a:pt x="80983" y="7995"/>
                    <a:pt x="80950" y="7994"/>
                    <a:pt x="80916" y="7994"/>
                  </a:cubicBezTo>
                  <a:cubicBezTo>
                    <a:pt x="80688" y="7994"/>
                    <a:pt x="80453" y="8074"/>
                    <a:pt x="80228" y="8074"/>
                  </a:cubicBezTo>
                  <a:cubicBezTo>
                    <a:pt x="80056" y="8074"/>
                    <a:pt x="79890" y="8027"/>
                    <a:pt x="79738" y="7861"/>
                  </a:cubicBezTo>
                  <a:cubicBezTo>
                    <a:pt x="80170" y="7757"/>
                    <a:pt x="80602" y="7654"/>
                    <a:pt x="81017" y="7585"/>
                  </a:cubicBezTo>
                  <a:cubicBezTo>
                    <a:pt x="81518" y="7481"/>
                    <a:pt x="82192" y="7567"/>
                    <a:pt x="82226" y="6859"/>
                  </a:cubicBezTo>
                  <a:cubicBezTo>
                    <a:pt x="82278" y="6202"/>
                    <a:pt x="81673" y="6167"/>
                    <a:pt x="81207" y="6046"/>
                  </a:cubicBezTo>
                  <a:cubicBezTo>
                    <a:pt x="81086" y="6012"/>
                    <a:pt x="80948" y="5960"/>
                    <a:pt x="80844" y="5891"/>
                  </a:cubicBezTo>
                  <a:cubicBezTo>
                    <a:pt x="80958" y="5878"/>
                    <a:pt x="81101" y="5837"/>
                    <a:pt x="81223" y="5837"/>
                  </a:cubicBezTo>
                  <a:cubicBezTo>
                    <a:pt x="81267" y="5837"/>
                    <a:pt x="81309" y="5843"/>
                    <a:pt x="81345" y="5856"/>
                  </a:cubicBezTo>
                  <a:cubicBezTo>
                    <a:pt x="81816" y="6065"/>
                    <a:pt x="82272" y="6151"/>
                    <a:pt x="82714" y="6151"/>
                  </a:cubicBezTo>
                  <a:cubicBezTo>
                    <a:pt x="83993" y="6151"/>
                    <a:pt x="85157" y="5437"/>
                    <a:pt x="86236" y="4923"/>
                  </a:cubicBezTo>
                  <a:cubicBezTo>
                    <a:pt x="89182" y="3528"/>
                    <a:pt x="92334" y="3094"/>
                    <a:pt x="95401" y="2235"/>
                  </a:cubicBezTo>
                  <a:lnTo>
                    <a:pt x="95401" y="2235"/>
                  </a:lnTo>
                  <a:cubicBezTo>
                    <a:pt x="93986" y="3267"/>
                    <a:pt x="92263" y="3834"/>
                    <a:pt x="90504" y="3834"/>
                  </a:cubicBezTo>
                  <a:cubicBezTo>
                    <a:pt x="90401" y="3834"/>
                    <a:pt x="90295" y="3831"/>
                    <a:pt x="90191" y="3831"/>
                  </a:cubicBezTo>
                  <a:cubicBezTo>
                    <a:pt x="89827" y="3831"/>
                    <a:pt x="89479" y="3873"/>
                    <a:pt x="89277" y="4249"/>
                  </a:cubicBezTo>
                  <a:cubicBezTo>
                    <a:pt x="89018" y="4802"/>
                    <a:pt x="89467" y="5113"/>
                    <a:pt x="89744" y="5528"/>
                  </a:cubicBezTo>
                  <a:cubicBezTo>
                    <a:pt x="90251" y="6307"/>
                    <a:pt x="90887" y="6586"/>
                    <a:pt x="91608" y="6586"/>
                  </a:cubicBezTo>
                  <a:cubicBezTo>
                    <a:pt x="91943" y="6586"/>
                    <a:pt x="92297" y="6525"/>
                    <a:pt x="92664" y="6427"/>
                  </a:cubicBezTo>
                  <a:cubicBezTo>
                    <a:pt x="93037" y="6322"/>
                    <a:pt x="93404" y="6272"/>
                    <a:pt x="93755" y="6272"/>
                  </a:cubicBezTo>
                  <a:cubicBezTo>
                    <a:pt x="95314" y="6272"/>
                    <a:pt x="96561" y="7243"/>
                    <a:pt x="96518" y="8639"/>
                  </a:cubicBezTo>
                  <a:cubicBezTo>
                    <a:pt x="96501" y="9123"/>
                    <a:pt x="96000" y="9710"/>
                    <a:pt x="96155" y="10073"/>
                  </a:cubicBezTo>
                  <a:cubicBezTo>
                    <a:pt x="96656" y="11300"/>
                    <a:pt x="95758" y="12302"/>
                    <a:pt x="95378" y="13045"/>
                  </a:cubicBezTo>
                  <a:cubicBezTo>
                    <a:pt x="94393" y="15016"/>
                    <a:pt x="93649" y="16709"/>
                    <a:pt x="95412" y="18541"/>
                  </a:cubicBezTo>
                  <a:cubicBezTo>
                    <a:pt x="95602" y="18714"/>
                    <a:pt x="95723" y="18938"/>
                    <a:pt x="95758" y="19180"/>
                  </a:cubicBezTo>
                  <a:cubicBezTo>
                    <a:pt x="95810" y="21358"/>
                    <a:pt x="97901" y="20788"/>
                    <a:pt x="99007" y="21479"/>
                  </a:cubicBezTo>
                  <a:cubicBezTo>
                    <a:pt x="99192" y="21597"/>
                    <a:pt x="99367" y="21648"/>
                    <a:pt x="99531" y="21648"/>
                  </a:cubicBezTo>
                  <a:cubicBezTo>
                    <a:pt x="100207" y="21648"/>
                    <a:pt x="100708" y="20784"/>
                    <a:pt x="101098" y="20200"/>
                  </a:cubicBezTo>
                  <a:cubicBezTo>
                    <a:pt x="102256" y="18472"/>
                    <a:pt x="104088" y="17055"/>
                    <a:pt x="105729" y="16536"/>
                  </a:cubicBezTo>
                  <a:cubicBezTo>
                    <a:pt x="109220" y="15396"/>
                    <a:pt x="112486" y="13547"/>
                    <a:pt x="116254" y="13115"/>
                  </a:cubicBezTo>
                  <a:cubicBezTo>
                    <a:pt x="117965" y="12907"/>
                    <a:pt x="119935" y="12320"/>
                    <a:pt x="120021" y="9883"/>
                  </a:cubicBezTo>
                  <a:cubicBezTo>
                    <a:pt x="120021" y="9693"/>
                    <a:pt x="120349" y="9485"/>
                    <a:pt x="120557" y="9330"/>
                  </a:cubicBezTo>
                  <a:cubicBezTo>
                    <a:pt x="121663" y="8552"/>
                    <a:pt x="123132" y="8034"/>
                    <a:pt x="122631" y="6202"/>
                  </a:cubicBezTo>
                  <a:cubicBezTo>
                    <a:pt x="122594" y="6055"/>
                    <a:pt x="122626" y="6020"/>
                    <a:pt x="122682" y="6020"/>
                  </a:cubicBezTo>
                  <a:cubicBezTo>
                    <a:pt x="122731" y="6020"/>
                    <a:pt x="122799" y="6046"/>
                    <a:pt x="122855" y="6046"/>
                  </a:cubicBezTo>
                  <a:cubicBezTo>
                    <a:pt x="122928" y="6051"/>
                    <a:pt x="122998" y="6053"/>
                    <a:pt x="123064" y="6053"/>
                  </a:cubicBezTo>
                  <a:cubicBezTo>
                    <a:pt x="124269" y="6053"/>
                    <a:pt x="124381" y="5321"/>
                    <a:pt x="123840" y="4387"/>
                  </a:cubicBezTo>
                  <a:cubicBezTo>
                    <a:pt x="123581" y="3921"/>
                    <a:pt x="123875" y="3955"/>
                    <a:pt x="124048" y="3817"/>
                  </a:cubicBezTo>
                  <a:cubicBezTo>
                    <a:pt x="125240" y="2867"/>
                    <a:pt x="126640" y="2728"/>
                    <a:pt x="128092" y="2659"/>
                  </a:cubicBezTo>
                  <a:cubicBezTo>
                    <a:pt x="128575" y="2625"/>
                    <a:pt x="129180" y="2521"/>
                    <a:pt x="129249" y="1934"/>
                  </a:cubicBezTo>
                  <a:cubicBezTo>
                    <a:pt x="129301" y="1363"/>
                    <a:pt x="128714" y="1242"/>
                    <a:pt x="128299" y="1190"/>
                  </a:cubicBezTo>
                  <a:cubicBezTo>
                    <a:pt x="125707" y="948"/>
                    <a:pt x="123132" y="430"/>
                    <a:pt x="120557" y="171"/>
                  </a:cubicBezTo>
                  <a:cubicBezTo>
                    <a:pt x="119360" y="50"/>
                    <a:pt x="118163" y="0"/>
                    <a:pt x="116966" y="0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182" name="Google Shape;1182;p101"/>
            <p:cNvSpPr/>
            <p:nvPr/>
          </p:nvSpPr>
          <p:spPr>
            <a:xfrm>
              <a:off x="3765896" y="2405433"/>
              <a:ext cx="102729" cy="33278"/>
            </a:xfrm>
            <a:custGeom>
              <a:avLst/>
              <a:gdLst/>
              <a:ahLst/>
              <a:cxnLst/>
              <a:rect l="l" t="t" r="r" b="b"/>
              <a:pathLst>
                <a:path w="11320" h="3667" extrusionOk="0">
                  <a:moveTo>
                    <a:pt x="6214" y="0"/>
                  </a:moveTo>
                  <a:cubicBezTo>
                    <a:pt x="5926" y="0"/>
                    <a:pt x="5584" y="48"/>
                    <a:pt x="5219" y="71"/>
                  </a:cubicBezTo>
                  <a:cubicBezTo>
                    <a:pt x="5082" y="56"/>
                    <a:pt x="4943" y="49"/>
                    <a:pt x="4804" y="49"/>
                  </a:cubicBezTo>
                  <a:cubicBezTo>
                    <a:pt x="3493" y="49"/>
                    <a:pt x="2115" y="667"/>
                    <a:pt x="709" y="1073"/>
                  </a:cubicBezTo>
                  <a:cubicBezTo>
                    <a:pt x="432" y="1177"/>
                    <a:pt x="208" y="1401"/>
                    <a:pt x="69" y="1678"/>
                  </a:cubicBezTo>
                  <a:cubicBezTo>
                    <a:pt x="0" y="1781"/>
                    <a:pt x="242" y="2213"/>
                    <a:pt x="363" y="2231"/>
                  </a:cubicBezTo>
                  <a:cubicBezTo>
                    <a:pt x="2163" y="2438"/>
                    <a:pt x="3786" y="3667"/>
                    <a:pt x="5640" y="3667"/>
                  </a:cubicBezTo>
                  <a:cubicBezTo>
                    <a:pt x="6100" y="3667"/>
                    <a:pt x="6574" y="3591"/>
                    <a:pt x="7068" y="3406"/>
                  </a:cubicBezTo>
                  <a:cubicBezTo>
                    <a:pt x="7396" y="3281"/>
                    <a:pt x="7767" y="3236"/>
                    <a:pt x="8142" y="3236"/>
                  </a:cubicBezTo>
                  <a:cubicBezTo>
                    <a:pt x="8439" y="3236"/>
                    <a:pt x="8738" y="3264"/>
                    <a:pt x="9021" y="3302"/>
                  </a:cubicBezTo>
                  <a:cubicBezTo>
                    <a:pt x="9277" y="3340"/>
                    <a:pt x="9523" y="3370"/>
                    <a:pt x="9759" y="3370"/>
                  </a:cubicBezTo>
                  <a:cubicBezTo>
                    <a:pt x="10271" y="3370"/>
                    <a:pt x="10728" y="3229"/>
                    <a:pt x="11095" y="2732"/>
                  </a:cubicBezTo>
                  <a:cubicBezTo>
                    <a:pt x="11320" y="2473"/>
                    <a:pt x="11268" y="2075"/>
                    <a:pt x="10991" y="1885"/>
                  </a:cubicBezTo>
                  <a:cubicBezTo>
                    <a:pt x="10479" y="1524"/>
                    <a:pt x="10006" y="1077"/>
                    <a:pt x="9430" y="1077"/>
                  </a:cubicBezTo>
                  <a:cubicBezTo>
                    <a:pt x="9151" y="1077"/>
                    <a:pt x="8847" y="1182"/>
                    <a:pt x="8503" y="1453"/>
                  </a:cubicBezTo>
                  <a:cubicBezTo>
                    <a:pt x="8280" y="1626"/>
                    <a:pt x="7919" y="1737"/>
                    <a:pt x="7612" y="1737"/>
                  </a:cubicBezTo>
                  <a:cubicBezTo>
                    <a:pt x="7277" y="1737"/>
                    <a:pt x="7006" y="1605"/>
                    <a:pt x="7051" y="1280"/>
                  </a:cubicBezTo>
                  <a:cubicBezTo>
                    <a:pt x="7179" y="207"/>
                    <a:pt x="6812" y="0"/>
                    <a:pt x="6214" y="0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183" name="Google Shape;1183;p101"/>
            <p:cNvSpPr/>
            <p:nvPr/>
          </p:nvSpPr>
          <p:spPr>
            <a:xfrm>
              <a:off x="3719314" y="2934642"/>
              <a:ext cx="95678" cy="41055"/>
            </a:xfrm>
            <a:custGeom>
              <a:avLst/>
              <a:gdLst/>
              <a:ahLst/>
              <a:cxnLst/>
              <a:rect l="l" t="t" r="r" b="b"/>
              <a:pathLst>
                <a:path w="10543" h="4524" extrusionOk="0">
                  <a:moveTo>
                    <a:pt x="3451" y="1"/>
                  </a:moveTo>
                  <a:cubicBezTo>
                    <a:pt x="2445" y="1"/>
                    <a:pt x="1486" y="228"/>
                    <a:pt x="761" y="702"/>
                  </a:cubicBezTo>
                  <a:cubicBezTo>
                    <a:pt x="398" y="927"/>
                    <a:pt x="1" y="1186"/>
                    <a:pt x="243" y="1687"/>
                  </a:cubicBezTo>
                  <a:cubicBezTo>
                    <a:pt x="390" y="1972"/>
                    <a:pt x="609" y="2083"/>
                    <a:pt x="855" y="2083"/>
                  </a:cubicBezTo>
                  <a:cubicBezTo>
                    <a:pt x="1012" y="2083"/>
                    <a:pt x="1180" y="2038"/>
                    <a:pt x="1349" y="1964"/>
                  </a:cubicBezTo>
                  <a:cubicBezTo>
                    <a:pt x="1677" y="1828"/>
                    <a:pt x="1990" y="1776"/>
                    <a:pt x="2298" y="1776"/>
                  </a:cubicBezTo>
                  <a:cubicBezTo>
                    <a:pt x="2932" y="1776"/>
                    <a:pt x="3543" y="1997"/>
                    <a:pt x="4217" y="2171"/>
                  </a:cubicBezTo>
                  <a:cubicBezTo>
                    <a:pt x="5708" y="2540"/>
                    <a:pt x="6405" y="4523"/>
                    <a:pt x="7868" y="4523"/>
                  </a:cubicBezTo>
                  <a:cubicBezTo>
                    <a:pt x="8118" y="4523"/>
                    <a:pt x="8391" y="4465"/>
                    <a:pt x="8693" y="4332"/>
                  </a:cubicBezTo>
                  <a:cubicBezTo>
                    <a:pt x="8824" y="4337"/>
                    <a:pt x="8947" y="4340"/>
                    <a:pt x="9062" y="4340"/>
                  </a:cubicBezTo>
                  <a:cubicBezTo>
                    <a:pt x="10032" y="4340"/>
                    <a:pt x="10475" y="4144"/>
                    <a:pt x="10491" y="3727"/>
                  </a:cubicBezTo>
                  <a:cubicBezTo>
                    <a:pt x="10542" y="2897"/>
                    <a:pt x="9817" y="2724"/>
                    <a:pt x="9264" y="2517"/>
                  </a:cubicBezTo>
                  <a:cubicBezTo>
                    <a:pt x="8711" y="2292"/>
                    <a:pt x="8209" y="1964"/>
                    <a:pt x="7777" y="1567"/>
                  </a:cubicBezTo>
                  <a:cubicBezTo>
                    <a:pt x="6685" y="547"/>
                    <a:pt x="5011" y="1"/>
                    <a:pt x="3451" y="1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184" name="Google Shape;1184;p101"/>
            <p:cNvSpPr/>
            <p:nvPr/>
          </p:nvSpPr>
          <p:spPr>
            <a:xfrm>
              <a:off x="3874578" y="2394262"/>
              <a:ext cx="58815" cy="40665"/>
            </a:xfrm>
            <a:custGeom>
              <a:avLst/>
              <a:gdLst/>
              <a:ahLst/>
              <a:cxnLst/>
              <a:rect l="l" t="t" r="r" b="b"/>
              <a:pathLst>
                <a:path w="6481" h="4481" extrusionOk="0">
                  <a:moveTo>
                    <a:pt x="4294" y="0"/>
                  </a:moveTo>
                  <a:cubicBezTo>
                    <a:pt x="4062" y="0"/>
                    <a:pt x="3818" y="44"/>
                    <a:pt x="3560" y="144"/>
                  </a:cubicBezTo>
                  <a:cubicBezTo>
                    <a:pt x="3094" y="317"/>
                    <a:pt x="2593" y="541"/>
                    <a:pt x="2886" y="1198"/>
                  </a:cubicBezTo>
                  <a:cubicBezTo>
                    <a:pt x="3042" y="1509"/>
                    <a:pt x="3232" y="1820"/>
                    <a:pt x="3457" y="2114"/>
                  </a:cubicBezTo>
                  <a:cubicBezTo>
                    <a:pt x="3147" y="2260"/>
                    <a:pt x="2851" y="2348"/>
                    <a:pt x="2545" y="2348"/>
                  </a:cubicBezTo>
                  <a:cubicBezTo>
                    <a:pt x="2270" y="2348"/>
                    <a:pt x="1987" y="2277"/>
                    <a:pt x="1677" y="2114"/>
                  </a:cubicBezTo>
                  <a:cubicBezTo>
                    <a:pt x="1531" y="2037"/>
                    <a:pt x="1393" y="2002"/>
                    <a:pt x="1262" y="2002"/>
                  </a:cubicBezTo>
                  <a:cubicBezTo>
                    <a:pt x="867" y="2002"/>
                    <a:pt x="545" y="2320"/>
                    <a:pt x="311" y="2736"/>
                  </a:cubicBezTo>
                  <a:cubicBezTo>
                    <a:pt x="0" y="3289"/>
                    <a:pt x="467" y="3479"/>
                    <a:pt x="813" y="3807"/>
                  </a:cubicBezTo>
                  <a:cubicBezTo>
                    <a:pt x="1327" y="4309"/>
                    <a:pt x="1837" y="4480"/>
                    <a:pt x="2344" y="4480"/>
                  </a:cubicBezTo>
                  <a:cubicBezTo>
                    <a:pt x="3164" y="4480"/>
                    <a:pt x="3976" y="4032"/>
                    <a:pt x="4787" y="3807"/>
                  </a:cubicBezTo>
                  <a:lnTo>
                    <a:pt x="5081" y="3514"/>
                  </a:lnTo>
                  <a:cubicBezTo>
                    <a:pt x="5237" y="2788"/>
                    <a:pt x="5098" y="1924"/>
                    <a:pt x="6204" y="1734"/>
                  </a:cubicBezTo>
                  <a:cubicBezTo>
                    <a:pt x="6464" y="1699"/>
                    <a:pt x="6481" y="1129"/>
                    <a:pt x="6222" y="921"/>
                  </a:cubicBezTo>
                  <a:cubicBezTo>
                    <a:pt x="5644" y="436"/>
                    <a:pt x="5027" y="0"/>
                    <a:pt x="4294" y="0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185" name="Google Shape;1185;p101"/>
            <p:cNvSpPr/>
            <p:nvPr/>
          </p:nvSpPr>
          <p:spPr>
            <a:xfrm>
              <a:off x="3804945" y="2968927"/>
              <a:ext cx="59913" cy="26844"/>
            </a:xfrm>
            <a:custGeom>
              <a:avLst/>
              <a:gdLst/>
              <a:ahLst/>
              <a:cxnLst/>
              <a:rect l="l" t="t" r="r" b="b"/>
              <a:pathLst>
                <a:path w="6602" h="2958" extrusionOk="0">
                  <a:moveTo>
                    <a:pt x="2842" y="0"/>
                  </a:moveTo>
                  <a:cubicBezTo>
                    <a:pt x="2588" y="0"/>
                    <a:pt x="2332" y="28"/>
                    <a:pt x="2074" y="87"/>
                  </a:cubicBezTo>
                  <a:cubicBezTo>
                    <a:pt x="1452" y="225"/>
                    <a:pt x="1055" y="1331"/>
                    <a:pt x="225" y="1694"/>
                  </a:cubicBezTo>
                  <a:cubicBezTo>
                    <a:pt x="0" y="1798"/>
                    <a:pt x="277" y="2247"/>
                    <a:pt x="536" y="2454"/>
                  </a:cubicBezTo>
                  <a:cubicBezTo>
                    <a:pt x="957" y="2789"/>
                    <a:pt x="2162" y="2958"/>
                    <a:pt x="3373" y="2958"/>
                  </a:cubicBezTo>
                  <a:cubicBezTo>
                    <a:pt x="4599" y="2958"/>
                    <a:pt x="5830" y="2785"/>
                    <a:pt x="6256" y="2437"/>
                  </a:cubicBezTo>
                  <a:cubicBezTo>
                    <a:pt x="6395" y="2282"/>
                    <a:pt x="6515" y="2109"/>
                    <a:pt x="6602" y="1919"/>
                  </a:cubicBezTo>
                  <a:cubicBezTo>
                    <a:pt x="6481" y="1711"/>
                    <a:pt x="6429" y="1469"/>
                    <a:pt x="6291" y="1366"/>
                  </a:cubicBezTo>
                  <a:cubicBezTo>
                    <a:pt x="5231" y="636"/>
                    <a:pt x="4065" y="0"/>
                    <a:pt x="2842" y="0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186" name="Google Shape;1186;p101"/>
            <p:cNvSpPr/>
            <p:nvPr/>
          </p:nvSpPr>
          <p:spPr>
            <a:xfrm>
              <a:off x="3889633" y="2512082"/>
              <a:ext cx="47054" cy="23423"/>
            </a:xfrm>
            <a:custGeom>
              <a:avLst/>
              <a:gdLst/>
              <a:ahLst/>
              <a:cxnLst/>
              <a:rect l="l" t="t" r="r" b="b"/>
              <a:pathLst>
                <a:path w="5185" h="2581" extrusionOk="0">
                  <a:moveTo>
                    <a:pt x="1901" y="1"/>
                  </a:moveTo>
                  <a:lnTo>
                    <a:pt x="1227" y="467"/>
                  </a:lnTo>
                  <a:cubicBezTo>
                    <a:pt x="934" y="1020"/>
                    <a:pt x="0" y="1383"/>
                    <a:pt x="415" y="2144"/>
                  </a:cubicBezTo>
                  <a:cubicBezTo>
                    <a:pt x="602" y="2475"/>
                    <a:pt x="838" y="2581"/>
                    <a:pt x="1096" y="2581"/>
                  </a:cubicBezTo>
                  <a:cubicBezTo>
                    <a:pt x="1482" y="2581"/>
                    <a:pt x="1915" y="2344"/>
                    <a:pt x="2299" y="2282"/>
                  </a:cubicBezTo>
                  <a:cubicBezTo>
                    <a:pt x="2552" y="2236"/>
                    <a:pt x="2806" y="2213"/>
                    <a:pt x="3064" y="2213"/>
                  </a:cubicBezTo>
                  <a:cubicBezTo>
                    <a:pt x="3194" y="2213"/>
                    <a:pt x="3324" y="2219"/>
                    <a:pt x="3457" y="2230"/>
                  </a:cubicBezTo>
                  <a:cubicBezTo>
                    <a:pt x="3730" y="2245"/>
                    <a:pt x="4039" y="2324"/>
                    <a:pt x="4314" y="2324"/>
                  </a:cubicBezTo>
                  <a:cubicBezTo>
                    <a:pt x="4665" y="2324"/>
                    <a:pt x="4959" y="2195"/>
                    <a:pt x="5047" y="1643"/>
                  </a:cubicBezTo>
                  <a:cubicBezTo>
                    <a:pt x="5185" y="744"/>
                    <a:pt x="4563" y="277"/>
                    <a:pt x="3768" y="122"/>
                  </a:cubicBezTo>
                  <a:cubicBezTo>
                    <a:pt x="3146" y="35"/>
                    <a:pt x="2523" y="1"/>
                    <a:pt x="1901" y="1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187" name="Google Shape;1187;p101"/>
            <p:cNvSpPr/>
            <p:nvPr/>
          </p:nvSpPr>
          <p:spPr>
            <a:xfrm>
              <a:off x="3840855" y="2397964"/>
              <a:ext cx="34213" cy="16271"/>
            </a:xfrm>
            <a:custGeom>
              <a:avLst/>
              <a:gdLst/>
              <a:ahLst/>
              <a:cxnLst/>
              <a:rect l="l" t="t" r="r" b="b"/>
              <a:pathLst>
                <a:path w="3770" h="1793" extrusionOk="0">
                  <a:moveTo>
                    <a:pt x="2929" y="0"/>
                  </a:moveTo>
                  <a:cubicBezTo>
                    <a:pt x="2800" y="0"/>
                    <a:pt x="2676" y="17"/>
                    <a:pt x="2576" y="47"/>
                  </a:cubicBezTo>
                  <a:cubicBezTo>
                    <a:pt x="2412" y="93"/>
                    <a:pt x="2229" y="105"/>
                    <a:pt x="2039" y="105"/>
                  </a:cubicBezTo>
                  <a:cubicBezTo>
                    <a:pt x="1817" y="105"/>
                    <a:pt x="1584" y="88"/>
                    <a:pt x="1360" y="88"/>
                  </a:cubicBezTo>
                  <a:cubicBezTo>
                    <a:pt x="763" y="88"/>
                    <a:pt x="227" y="208"/>
                    <a:pt x="105" y="1084"/>
                  </a:cubicBezTo>
                  <a:cubicBezTo>
                    <a:pt x="1" y="1792"/>
                    <a:pt x="865" y="1688"/>
                    <a:pt x="1504" y="1740"/>
                  </a:cubicBezTo>
                  <a:cubicBezTo>
                    <a:pt x="2265" y="1568"/>
                    <a:pt x="3405" y="1792"/>
                    <a:pt x="3665" y="652"/>
                  </a:cubicBezTo>
                  <a:cubicBezTo>
                    <a:pt x="3769" y="167"/>
                    <a:pt x="3329" y="0"/>
                    <a:pt x="2929" y="0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188" name="Google Shape;1188;p101"/>
            <p:cNvSpPr/>
            <p:nvPr/>
          </p:nvSpPr>
          <p:spPr>
            <a:xfrm>
              <a:off x="3870812" y="2981931"/>
              <a:ext cx="21499" cy="16090"/>
            </a:xfrm>
            <a:custGeom>
              <a:avLst/>
              <a:gdLst/>
              <a:ahLst/>
              <a:cxnLst/>
              <a:rect l="l" t="t" r="r" b="b"/>
              <a:pathLst>
                <a:path w="2369" h="1773" extrusionOk="0">
                  <a:moveTo>
                    <a:pt x="922" y="1"/>
                  </a:moveTo>
                  <a:cubicBezTo>
                    <a:pt x="435" y="1"/>
                    <a:pt x="1" y="156"/>
                    <a:pt x="1" y="762"/>
                  </a:cubicBezTo>
                  <a:cubicBezTo>
                    <a:pt x="1" y="1414"/>
                    <a:pt x="337" y="1773"/>
                    <a:pt x="982" y="1773"/>
                  </a:cubicBezTo>
                  <a:cubicBezTo>
                    <a:pt x="1038" y="1773"/>
                    <a:pt x="1097" y="1770"/>
                    <a:pt x="1158" y="1765"/>
                  </a:cubicBezTo>
                  <a:cubicBezTo>
                    <a:pt x="1711" y="1730"/>
                    <a:pt x="2368" y="1678"/>
                    <a:pt x="2299" y="901"/>
                  </a:cubicBezTo>
                  <a:cubicBezTo>
                    <a:pt x="2264" y="175"/>
                    <a:pt x="1642" y="2"/>
                    <a:pt x="1003" y="2"/>
                  </a:cubicBezTo>
                  <a:cubicBezTo>
                    <a:pt x="976" y="1"/>
                    <a:pt x="949" y="1"/>
                    <a:pt x="922" y="1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189" name="Google Shape;1189;p101"/>
            <p:cNvSpPr/>
            <p:nvPr/>
          </p:nvSpPr>
          <p:spPr>
            <a:xfrm>
              <a:off x="4013997" y="3704610"/>
              <a:ext cx="22751" cy="14239"/>
            </a:xfrm>
            <a:custGeom>
              <a:avLst/>
              <a:gdLst/>
              <a:ahLst/>
              <a:cxnLst/>
              <a:rect l="l" t="t" r="r" b="b"/>
              <a:pathLst>
                <a:path w="2507" h="1569" extrusionOk="0">
                  <a:moveTo>
                    <a:pt x="1176" y="52"/>
                  </a:moveTo>
                  <a:cubicBezTo>
                    <a:pt x="675" y="87"/>
                    <a:pt x="1" y="1"/>
                    <a:pt x="1" y="813"/>
                  </a:cubicBezTo>
                  <a:cubicBezTo>
                    <a:pt x="1" y="1241"/>
                    <a:pt x="341" y="1568"/>
                    <a:pt x="742" y="1568"/>
                  </a:cubicBezTo>
                  <a:cubicBezTo>
                    <a:pt x="811" y="1568"/>
                    <a:pt x="881" y="1559"/>
                    <a:pt x="951" y="1539"/>
                  </a:cubicBezTo>
                  <a:cubicBezTo>
                    <a:pt x="1077" y="1515"/>
                    <a:pt x="1221" y="1513"/>
                    <a:pt x="1369" y="1513"/>
                  </a:cubicBezTo>
                  <a:cubicBezTo>
                    <a:pt x="1403" y="1513"/>
                    <a:pt x="1437" y="1513"/>
                    <a:pt x="1471" y="1513"/>
                  </a:cubicBezTo>
                  <a:cubicBezTo>
                    <a:pt x="1947" y="1513"/>
                    <a:pt x="2434" y="1491"/>
                    <a:pt x="2472" y="830"/>
                  </a:cubicBezTo>
                  <a:cubicBezTo>
                    <a:pt x="2506" y="52"/>
                    <a:pt x="1781" y="87"/>
                    <a:pt x="1176" y="52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190" name="Google Shape;1190;p101"/>
            <p:cNvSpPr/>
            <p:nvPr/>
          </p:nvSpPr>
          <p:spPr>
            <a:xfrm>
              <a:off x="3774208" y="2984137"/>
              <a:ext cx="20392" cy="13894"/>
            </a:xfrm>
            <a:custGeom>
              <a:avLst/>
              <a:gdLst/>
              <a:ahLst/>
              <a:cxnLst/>
              <a:rect l="l" t="t" r="r" b="b"/>
              <a:pathLst>
                <a:path w="2247" h="1531" extrusionOk="0">
                  <a:moveTo>
                    <a:pt x="1003" y="1"/>
                  </a:moveTo>
                  <a:cubicBezTo>
                    <a:pt x="536" y="35"/>
                    <a:pt x="0" y="1"/>
                    <a:pt x="17" y="554"/>
                  </a:cubicBezTo>
                  <a:cubicBezTo>
                    <a:pt x="17" y="1297"/>
                    <a:pt x="640" y="1452"/>
                    <a:pt x="1262" y="1522"/>
                  </a:cubicBezTo>
                  <a:cubicBezTo>
                    <a:pt x="1319" y="1528"/>
                    <a:pt x="1377" y="1531"/>
                    <a:pt x="1434" y="1531"/>
                  </a:cubicBezTo>
                  <a:cubicBezTo>
                    <a:pt x="1857" y="1531"/>
                    <a:pt x="2247" y="1352"/>
                    <a:pt x="2247" y="865"/>
                  </a:cubicBezTo>
                  <a:cubicBezTo>
                    <a:pt x="2247" y="18"/>
                    <a:pt x="1504" y="139"/>
                    <a:pt x="1003" y="1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</p:grpSp>
      <p:cxnSp>
        <p:nvCxnSpPr>
          <p:cNvPr id="1191" name="Google Shape;1191;p101"/>
          <p:cNvCxnSpPr>
            <a:stCxn id="1172" idx="3"/>
          </p:cNvCxnSpPr>
          <p:nvPr/>
        </p:nvCxnSpPr>
        <p:spPr>
          <a:xfrm>
            <a:off x="2135600" y="1624375"/>
            <a:ext cx="1801500" cy="82530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192" name="Google Shape;1192;p101"/>
          <p:cNvCxnSpPr>
            <a:stCxn id="1176" idx="3"/>
          </p:cNvCxnSpPr>
          <p:nvPr/>
        </p:nvCxnSpPr>
        <p:spPr>
          <a:xfrm flipH="1">
            <a:off x="4418200" y="1624375"/>
            <a:ext cx="2590200" cy="640200"/>
          </a:xfrm>
          <a:prstGeom prst="bentConnector3">
            <a:avLst>
              <a:gd name="adj1" fmla="val 32872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193" name="Google Shape;1193;p101"/>
          <p:cNvCxnSpPr>
            <a:stCxn id="1173" idx="1"/>
          </p:cNvCxnSpPr>
          <p:nvPr/>
        </p:nvCxnSpPr>
        <p:spPr>
          <a:xfrm rot="10800000" flipH="1">
            <a:off x="2135600" y="3345175"/>
            <a:ext cx="2415900" cy="48330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194" name="Google Shape;1194;p101"/>
          <p:cNvCxnSpPr>
            <a:stCxn id="1177" idx="1"/>
          </p:cNvCxnSpPr>
          <p:nvPr/>
        </p:nvCxnSpPr>
        <p:spPr>
          <a:xfrm rot="10800000">
            <a:off x="5076775" y="3544975"/>
            <a:ext cx="1931700" cy="28350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9" name="Google Shape;1199;p102"/>
          <p:cNvGrpSpPr/>
          <p:nvPr/>
        </p:nvGrpSpPr>
        <p:grpSpPr>
          <a:xfrm>
            <a:off x="4214232" y="1401125"/>
            <a:ext cx="4217077" cy="2773038"/>
            <a:chOff x="235800" y="830650"/>
            <a:chExt cx="6978450" cy="4588844"/>
          </a:xfrm>
        </p:grpSpPr>
        <p:sp>
          <p:nvSpPr>
            <p:cNvPr id="1200" name="Google Shape;1200;p102"/>
            <p:cNvSpPr/>
            <p:nvPr/>
          </p:nvSpPr>
          <p:spPr>
            <a:xfrm>
              <a:off x="235800" y="1224769"/>
              <a:ext cx="2592225" cy="4194725"/>
            </a:xfrm>
            <a:custGeom>
              <a:avLst/>
              <a:gdLst/>
              <a:ahLst/>
              <a:cxnLst/>
              <a:rect l="l" t="t" r="r" b="b"/>
              <a:pathLst>
                <a:path w="103689" h="167789" extrusionOk="0">
                  <a:moveTo>
                    <a:pt x="13807" y="0"/>
                  </a:moveTo>
                  <a:cubicBezTo>
                    <a:pt x="11526" y="0"/>
                    <a:pt x="9194" y="921"/>
                    <a:pt x="7431" y="2357"/>
                  </a:cubicBezTo>
                  <a:cubicBezTo>
                    <a:pt x="6418" y="3183"/>
                    <a:pt x="7559" y="5231"/>
                    <a:pt x="8433" y="6203"/>
                  </a:cubicBezTo>
                  <a:cubicBezTo>
                    <a:pt x="9308" y="7175"/>
                    <a:pt x="10393" y="8259"/>
                    <a:pt x="10189" y="9549"/>
                  </a:cubicBezTo>
                  <a:cubicBezTo>
                    <a:pt x="9355" y="9975"/>
                    <a:pt x="8287" y="10084"/>
                    <a:pt x="7292" y="10084"/>
                  </a:cubicBezTo>
                  <a:cubicBezTo>
                    <a:pt x="7024" y="10084"/>
                    <a:pt x="6762" y="10076"/>
                    <a:pt x="6511" y="10065"/>
                  </a:cubicBezTo>
                  <a:cubicBezTo>
                    <a:pt x="6102" y="10046"/>
                    <a:pt x="5686" y="9992"/>
                    <a:pt x="5277" y="9992"/>
                  </a:cubicBezTo>
                  <a:cubicBezTo>
                    <a:pt x="4990" y="9992"/>
                    <a:pt x="4705" y="10019"/>
                    <a:pt x="4430" y="10104"/>
                  </a:cubicBezTo>
                  <a:cubicBezTo>
                    <a:pt x="3763" y="10310"/>
                    <a:pt x="3182" y="11034"/>
                    <a:pt x="3440" y="11683"/>
                  </a:cubicBezTo>
                  <a:cubicBezTo>
                    <a:pt x="2981" y="12481"/>
                    <a:pt x="2431" y="12899"/>
                    <a:pt x="2962" y="13650"/>
                  </a:cubicBezTo>
                  <a:cubicBezTo>
                    <a:pt x="3377" y="14235"/>
                    <a:pt x="4081" y="14716"/>
                    <a:pt x="4076" y="15434"/>
                  </a:cubicBezTo>
                  <a:cubicBezTo>
                    <a:pt x="4071" y="16003"/>
                    <a:pt x="3591" y="16462"/>
                    <a:pt x="3082" y="16719"/>
                  </a:cubicBezTo>
                  <a:cubicBezTo>
                    <a:pt x="2572" y="16973"/>
                    <a:pt x="2000" y="17102"/>
                    <a:pt x="1518" y="17408"/>
                  </a:cubicBezTo>
                  <a:cubicBezTo>
                    <a:pt x="13" y="18366"/>
                    <a:pt x="0" y="20519"/>
                    <a:pt x="159" y="22295"/>
                  </a:cubicBezTo>
                  <a:cubicBezTo>
                    <a:pt x="1133" y="23491"/>
                    <a:pt x="1285" y="25550"/>
                    <a:pt x="817" y="27017"/>
                  </a:cubicBezTo>
                  <a:cubicBezTo>
                    <a:pt x="639" y="27577"/>
                    <a:pt x="351" y="28172"/>
                    <a:pt x="552" y="28724"/>
                  </a:cubicBezTo>
                  <a:cubicBezTo>
                    <a:pt x="782" y="29356"/>
                    <a:pt x="1526" y="29605"/>
                    <a:pt x="2177" y="29773"/>
                  </a:cubicBezTo>
                  <a:cubicBezTo>
                    <a:pt x="2891" y="29958"/>
                    <a:pt x="3669" y="30130"/>
                    <a:pt x="4408" y="30130"/>
                  </a:cubicBezTo>
                  <a:cubicBezTo>
                    <a:pt x="5109" y="30130"/>
                    <a:pt x="5775" y="29975"/>
                    <a:pt x="6314" y="29528"/>
                  </a:cubicBezTo>
                  <a:cubicBezTo>
                    <a:pt x="7583" y="28478"/>
                    <a:pt x="9157" y="28121"/>
                    <a:pt x="10834" y="28121"/>
                  </a:cubicBezTo>
                  <a:cubicBezTo>
                    <a:pt x="13016" y="28121"/>
                    <a:pt x="15374" y="28725"/>
                    <a:pt x="17464" y="29196"/>
                  </a:cubicBezTo>
                  <a:cubicBezTo>
                    <a:pt x="18740" y="29482"/>
                    <a:pt x="20083" y="29952"/>
                    <a:pt x="20830" y="31028"/>
                  </a:cubicBezTo>
                  <a:cubicBezTo>
                    <a:pt x="21824" y="32461"/>
                    <a:pt x="21400" y="34451"/>
                    <a:pt x="20580" y="35993"/>
                  </a:cubicBezTo>
                  <a:cubicBezTo>
                    <a:pt x="19762" y="37533"/>
                    <a:pt x="18587" y="38903"/>
                    <a:pt x="18068" y="40567"/>
                  </a:cubicBezTo>
                  <a:cubicBezTo>
                    <a:pt x="17582" y="42129"/>
                    <a:pt x="17717" y="43806"/>
                    <a:pt x="17859" y="45436"/>
                  </a:cubicBezTo>
                  <a:cubicBezTo>
                    <a:pt x="18032" y="47441"/>
                    <a:pt x="18242" y="49554"/>
                    <a:pt x="19405" y="51198"/>
                  </a:cubicBezTo>
                  <a:cubicBezTo>
                    <a:pt x="20624" y="52922"/>
                    <a:pt x="21392" y="55494"/>
                    <a:pt x="21294" y="57601"/>
                  </a:cubicBezTo>
                  <a:cubicBezTo>
                    <a:pt x="21216" y="59294"/>
                    <a:pt x="20619" y="60958"/>
                    <a:pt x="20775" y="62645"/>
                  </a:cubicBezTo>
                  <a:cubicBezTo>
                    <a:pt x="21057" y="65704"/>
                    <a:pt x="23699" y="67999"/>
                    <a:pt x="26397" y="69471"/>
                  </a:cubicBezTo>
                  <a:cubicBezTo>
                    <a:pt x="29219" y="71013"/>
                    <a:pt x="31651" y="73637"/>
                    <a:pt x="32623" y="76701"/>
                  </a:cubicBezTo>
                  <a:cubicBezTo>
                    <a:pt x="33112" y="78241"/>
                    <a:pt x="33257" y="79868"/>
                    <a:pt x="33688" y="81425"/>
                  </a:cubicBezTo>
                  <a:cubicBezTo>
                    <a:pt x="34432" y="84119"/>
                    <a:pt x="36051" y="86565"/>
                    <a:pt x="38239" y="88307"/>
                  </a:cubicBezTo>
                  <a:cubicBezTo>
                    <a:pt x="39834" y="89575"/>
                    <a:pt x="42451" y="90023"/>
                    <a:pt x="44455" y="90388"/>
                  </a:cubicBezTo>
                  <a:cubicBezTo>
                    <a:pt x="45495" y="90578"/>
                    <a:pt x="46617" y="90728"/>
                    <a:pt x="47400" y="91437"/>
                  </a:cubicBezTo>
                  <a:cubicBezTo>
                    <a:pt x="47762" y="91764"/>
                    <a:pt x="48023" y="92187"/>
                    <a:pt x="48369" y="92530"/>
                  </a:cubicBezTo>
                  <a:cubicBezTo>
                    <a:pt x="50044" y="94188"/>
                    <a:pt x="53127" y="93507"/>
                    <a:pt x="54821" y="95145"/>
                  </a:cubicBezTo>
                  <a:cubicBezTo>
                    <a:pt x="55259" y="95566"/>
                    <a:pt x="55558" y="96107"/>
                    <a:pt x="55941" y="96579"/>
                  </a:cubicBezTo>
                  <a:cubicBezTo>
                    <a:pt x="56887" y="97736"/>
                    <a:pt x="58370" y="98428"/>
                    <a:pt x="59861" y="98428"/>
                  </a:cubicBezTo>
                  <a:cubicBezTo>
                    <a:pt x="60003" y="98428"/>
                    <a:pt x="60145" y="98421"/>
                    <a:pt x="60286" y="98409"/>
                  </a:cubicBezTo>
                  <a:lnTo>
                    <a:pt x="60286" y="98409"/>
                  </a:lnTo>
                  <a:cubicBezTo>
                    <a:pt x="59905" y="99653"/>
                    <a:pt x="61397" y="101114"/>
                    <a:pt x="60936" y="102330"/>
                  </a:cubicBezTo>
                  <a:cubicBezTo>
                    <a:pt x="60565" y="103312"/>
                    <a:pt x="59445" y="103741"/>
                    <a:pt x="58674" y="104452"/>
                  </a:cubicBezTo>
                  <a:cubicBezTo>
                    <a:pt x="57337" y="105685"/>
                    <a:pt x="57129" y="107795"/>
                    <a:pt x="57705" y="109521"/>
                  </a:cubicBezTo>
                  <a:cubicBezTo>
                    <a:pt x="58282" y="111246"/>
                    <a:pt x="59498" y="112671"/>
                    <a:pt x="60717" y="114022"/>
                  </a:cubicBezTo>
                  <a:cubicBezTo>
                    <a:pt x="62978" y="116530"/>
                    <a:pt x="65696" y="117746"/>
                    <a:pt x="68148" y="120066"/>
                  </a:cubicBezTo>
                  <a:cubicBezTo>
                    <a:pt x="70420" y="122216"/>
                    <a:pt x="70937" y="125696"/>
                    <a:pt x="70438" y="128784"/>
                  </a:cubicBezTo>
                  <a:cubicBezTo>
                    <a:pt x="69938" y="131872"/>
                    <a:pt x="68585" y="134744"/>
                    <a:pt x="67620" y="137718"/>
                  </a:cubicBezTo>
                  <a:cubicBezTo>
                    <a:pt x="65814" y="143276"/>
                    <a:pt x="65376" y="149382"/>
                    <a:pt x="67102" y="154963"/>
                  </a:cubicBezTo>
                  <a:cubicBezTo>
                    <a:pt x="68828" y="160546"/>
                    <a:pt x="72869" y="165522"/>
                    <a:pt x="78283" y="167717"/>
                  </a:cubicBezTo>
                  <a:cubicBezTo>
                    <a:pt x="78404" y="167766"/>
                    <a:pt x="78530" y="167788"/>
                    <a:pt x="78658" y="167788"/>
                  </a:cubicBezTo>
                  <a:cubicBezTo>
                    <a:pt x="79167" y="167788"/>
                    <a:pt x="79705" y="167444"/>
                    <a:pt x="80056" y="167066"/>
                  </a:cubicBezTo>
                  <a:cubicBezTo>
                    <a:pt x="80495" y="166591"/>
                    <a:pt x="80589" y="165833"/>
                    <a:pt x="80281" y="165265"/>
                  </a:cubicBezTo>
                  <a:cubicBezTo>
                    <a:pt x="79304" y="163467"/>
                    <a:pt x="77566" y="161932"/>
                    <a:pt x="76298" y="160326"/>
                  </a:cubicBezTo>
                  <a:cubicBezTo>
                    <a:pt x="75898" y="159821"/>
                    <a:pt x="75478" y="159248"/>
                    <a:pt x="75530" y="158607"/>
                  </a:cubicBezTo>
                  <a:cubicBezTo>
                    <a:pt x="75589" y="157886"/>
                    <a:pt x="76208" y="157367"/>
                    <a:pt x="76666" y="156807"/>
                  </a:cubicBezTo>
                  <a:cubicBezTo>
                    <a:pt x="77361" y="155947"/>
                    <a:pt x="77729" y="154867"/>
                    <a:pt x="77704" y="153762"/>
                  </a:cubicBezTo>
                  <a:cubicBezTo>
                    <a:pt x="77674" y="152733"/>
                    <a:pt x="77075" y="151726"/>
                    <a:pt x="77111" y="150697"/>
                  </a:cubicBezTo>
                  <a:cubicBezTo>
                    <a:pt x="77146" y="149667"/>
                    <a:pt x="77701" y="148583"/>
                    <a:pt x="78676" y="148251"/>
                  </a:cubicBezTo>
                  <a:cubicBezTo>
                    <a:pt x="79120" y="148100"/>
                    <a:pt x="79614" y="148115"/>
                    <a:pt x="80042" y="147926"/>
                  </a:cubicBezTo>
                  <a:cubicBezTo>
                    <a:pt x="81453" y="147303"/>
                    <a:pt x="81228" y="145153"/>
                    <a:pt x="82249" y="143996"/>
                  </a:cubicBezTo>
                  <a:cubicBezTo>
                    <a:pt x="82722" y="143460"/>
                    <a:pt x="83419" y="143193"/>
                    <a:pt x="84064" y="142883"/>
                  </a:cubicBezTo>
                  <a:cubicBezTo>
                    <a:pt x="86792" y="141571"/>
                    <a:pt x="89035" y="138972"/>
                    <a:pt x="89283" y="135957"/>
                  </a:cubicBezTo>
                  <a:cubicBezTo>
                    <a:pt x="89483" y="133544"/>
                    <a:pt x="88605" y="130615"/>
                    <a:pt x="90438" y="129034"/>
                  </a:cubicBezTo>
                  <a:cubicBezTo>
                    <a:pt x="91238" y="128344"/>
                    <a:pt x="92244" y="128199"/>
                    <a:pt x="93314" y="128199"/>
                  </a:cubicBezTo>
                  <a:cubicBezTo>
                    <a:pt x="94087" y="128199"/>
                    <a:pt x="94894" y="128275"/>
                    <a:pt x="95682" y="128275"/>
                  </a:cubicBezTo>
                  <a:cubicBezTo>
                    <a:pt x="96098" y="128275"/>
                    <a:pt x="96509" y="128254"/>
                    <a:pt x="96908" y="128189"/>
                  </a:cubicBezTo>
                  <a:cubicBezTo>
                    <a:pt x="97800" y="128044"/>
                    <a:pt x="98396" y="127214"/>
                    <a:pt x="98814" y="126412"/>
                  </a:cubicBezTo>
                  <a:cubicBezTo>
                    <a:pt x="99231" y="125609"/>
                    <a:pt x="99280" y="124658"/>
                    <a:pt x="99129" y="123766"/>
                  </a:cubicBezTo>
                  <a:cubicBezTo>
                    <a:pt x="98945" y="122668"/>
                    <a:pt x="98473" y="121597"/>
                    <a:pt x="98577" y="120489"/>
                  </a:cubicBezTo>
                  <a:cubicBezTo>
                    <a:pt x="98723" y="118930"/>
                    <a:pt x="99942" y="117730"/>
                    <a:pt x="100886" y="116480"/>
                  </a:cubicBezTo>
                  <a:cubicBezTo>
                    <a:pt x="102003" y="114998"/>
                    <a:pt x="102797" y="113297"/>
                    <a:pt x="103214" y="111488"/>
                  </a:cubicBezTo>
                  <a:cubicBezTo>
                    <a:pt x="103689" y="109429"/>
                    <a:pt x="102371" y="106997"/>
                    <a:pt x="100524" y="105970"/>
                  </a:cubicBezTo>
                  <a:cubicBezTo>
                    <a:pt x="98677" y="104943"/>
                    <a:pt x="96462" y="104915"/>
                    <a:pt x="94350" y="104853"/>
                  </a:cubicBezTo>
                  <a:cubicBezTo>
                    <a:pt x="92237" y="104794"/>
                    <a:pt x="89999" y="104633"/>
                    <a:pt x="88273" y="103414"/>
                  </a:cubicBezTo>
                  <a:cubicBezTo>
                    <a:pt x="86692" y="102296"/>
                    <a:pt x="85799" y="100469"/>
                    <a:pt x="84550" y="98991"/>
                  </a:cubicBezTo>
                  <a:cubicBezTo>
                    <a:pt x="82441" y="96497"/>
                    <a:pt x="79375" y="95057"/>
                    <a:pt x="76410" y="93690"/>
                  </a:cubicBezTo>
                  <a:cubicBezTo>
                    <a:pt x="75559" y="93298"/>
                    <a:pt x="74630" y="92901"/>
                    <a:pt x="73720" y="92901"/>
                  </a:cubicBezTo>
                  <a:cubicBezTo>
                    <a:pt x="73431" y="92901"/>
                    <a:pt x="73144" y="92941"/>
                    <a:pt x="72862" y="93034"/>
                  </a:cubicBezTo>
                  <a:cubicBezTo>
                    <a:pt x="72400" y="93185"/>
                    <a:pt x="71985" y="93473"/>
                    <a:pt x="71508" y="93564"/>
                  </a:cubicBezTo>
                  <a:cubicBezTo>
                    <a:pt x="71390" y="93586"/>
                    <a:pt x="71274" y="93597"/>
                    <a:pt x="71159" y="93597"/>
                  </a:cubicBezTo>
                  <a:cubicBezTo>
                    <a:pt x="70006" y="93597"/>
                    <a:pt x="69033" y="92520"/>
                    <a:pt x="67966" y="91944"/>
                  </a:cubicBezTo>
                  <a:cubicBezTo>
                    <a:pt x="67424" y="91651"/>
                    <a:pt x="66830" y="91518"/>
                    <a:pt x="66231" y="91518"/>
                  </a:cubicBezTo>
                  <a:cubicBezTo>
                    <a:pt x="64138" y="91518"/>
                    <a:pt x="61986" y="93147"/>
                    <a:pt x="61817" y="95293"/>
                  </a:cubicBezTo>
                  <a:cubicBezTo>
                    <a:pt x="61476" y="95410"/>
                    <a:pt x="61056" y="95468"/>
                    <a:pt x="60611" y="95468"/>
                  </a:cubicBezTo>
                  <a:cubicBezTo>
                    <a:pt x="59413" y="95468"/>
                    <a:pt x="58031" y="95047"/>
                    <a:pt x="57510" y="94228"/>
                  </a:cubicBezTo>
                  <a:cubicBezTo>
                    <a:pt x="56995" y="93419"/>
                    <a:pt x="56789" y="92287"/>
                    <a:pt x="55904" y="91918"/>
                  </a:cubicBezTo>
                  <a:cubicBezTo>
                    <a:pt x="55432" y="91722"/>
                    <a:pt x="54840" y="91796"/>
                    <a:pt x="54455" y="91458"/>
                  </a:cubicBezTo>
                  <a:cubicBezTo>
                    <a:pt x="53818" y="90898"/>
                    <a:pt x="54313" y="89881"/>
                    <a:pt x="54428" y="89040"/>
                  </a:cubicBezTo>
                  <a:cubicBezTo>
                    <a:pt x="54609" y="87696"/>
                    <a:pt x="53607" y="86419"/>
                    <a:pt x="52383" y="85834"/>
                  </a:cubicBezTo>
                  <a:cubicBezTo>
                    <a:pt x="51161" y="85249"/>
                    <a:pt x="49761" y="85202"/>
                    <a:pt x="48407" y="85159"/>
                  </a:cubicBezTo>
                  <a:cubicBezTo>
                    <a:pt x="47051" y="85115"/>
                    <a:pt x="45649" y="85054"/>
                    <a:pt x="44436" y="84447"/>
                  </a:cubicBezTo>
                  <a:cubicBezTo>
                    <a:pt x="42077" y="83264"/>
                    <a:pt x="41111" y="80063"/>
                    <a:pt x="42146" y="77635"/>
                  </a:cubicBezTo>
                  <a:cubicBezTo>
                    <a:pt x="43156" y="75267"/>
                    <a:pt x="45760" y="73783"/>
                    <a:pt x="48337" y="73783"/>
                  </a:cubicBezTo>
                  <a:cubicBezTo>
                    <a:pt x="48401" y="73783"/>
                    <a:pt x="48464" y="73784"/>
                    <a:pt x="48528" y="73786"/>
                  </a:cubicBezTo>
                  <a:cubicBezTo>
                    <a:pt x="51112" y="73862"/>
                    <a:pt x="53842" y="75749"/>
                    <a:pt x="53870" y="78335"/>
                  </a:cubicBezTo>
                  <a:cubicBezTo>
                    <a:pt x="53875" y="78746"/>
                    <a:pt x="54287" y="78928"/>
                    <a:pt x="54735" y="78928"/>
                  </a:cubicBezTo>
                  <a:cubicBezTo>
                    <a:pt x="55004" y="78928"/>
                    <a:pt x="55285" y="78863"/>
                    <a:pt x="55498" y="78741"/>
                  </a:cubicBezTo>
                  <a:cubicBezTo>
                    <a:pt x="56067" y="78416"/>
                    <a:pt x="56365" y="77760"/>
                    <a:pt x="56505" y="77119"/>
                  </a:cubicBezTo>
                  <a:cubicBezTo>
                    <a:pt x="56645" y="76478"/>
                    <a:pt x="56664" y="75812"/>
                    <a:pt x="56860" y="75186"/>
                  </a:cubicBezTo>
                  <a:cubicBezTo>
                    <a:pt x="57310" y="73749"/>
                    <a:pt x="58757" y="72690"/>
                    <a:pt x="60261" y="72690"/>
                  </a:cubicBezTo>
                  <a:cubicBezTo>
                    <a:pt x="60273" y="72690"/>
                    <a:pt x="60285" y="72690"/>
                    <a:pt x="60297" y="72690"/>
                  </a:cubicBezTo>
                  <a:cubicBezTo>
                    <a:pt x="60306" y="72690"/>
                    <a:pt x="60314" y="72690"/>
                    <a:pt x="60323" y="72690"/>
                  </a:cubicBezTo>
                  <a:cubicBezTo>
                    <a:pt x="61893" y="72690"/>
                    <a:pt x="62998" y="71122"/>
                    <a:pt x="64116" y="70013"/>
                  </a:cubicBezTo>
                  <a:cubicBezTo>
                    <a:pt x="65241" y="68896"/>
                    <a:pt x="65913" y="67214"/>
                    <a:pt x="65469" y="65693"/>
                  </a:cubicBezTo>
                  <a:cubicBezTo>
                    <a:pt x="65229" y="64873"/>
                    <a:pt x="64683" y="64046"/>
                    <a:pt x="64956" y="63238"/>
                  </a:cubicBezTo>
                  <a:cubicBezTo>
                    <a:pt x="65170" y="62604"/>
                    <a:pt x="65822" y="62237"/>
                    <a:pt x="66438" y="61978"/>
                  </a:cubicBezTo>
                  <a:cubicBezTo>
                    <a:pt x="67992" y="61328"/>
                    <a:pt x="69657" y="60995"/>
                    <a:pt x="71338" y="60995"/>
                  </a:cubicBezTo>
                  <a:cubicBezTo>
                    <a:pt x="71514" y="60995"/>
                    <a:pt x="71689" y="60998"/>
                    <a:pt x="71865" y="61005"/>
                  </a:cubicBezTo>
                  <a:cubicBezTo>
                    <a:pt x="71916" y="61008"/>
                    <a:pt x="71966" y="61009"/>
                    <a:pt x="72016" y="61009"/>
                  </a:cubicBezTo>
                  <a:cubicBezTo>
                    <a:pt x="73530" y="61009"/>
                    <a:pt x="74333" y="60016"/>
                    <a:pt x="75129" y="58671"/>
                  </a:cubicBezTo>
                  <a:cubicBezTo>
                    <a:pt x="75724" y="57667"/>
                    <a:pt x="75988" y="56400"/>
                    <a:pt x="76935" y="55719"/>
                  </a:cubicBezTo>
                  <a:cubicBezTo>
                    <a:pt x="77461" y="55341"/>
                    <a:pt x="78061" y="55227"/>
                    <a:pt x="78697" y="55227"/>
                  </a:cubicBezTo>
                  <a:cubicBezTo>
                    <a:pt x="79669" y="55227"/>
                    <a:pt x="80723" y="55493"/>
                    <a:pt x="81724" y="55493"/>
                  </a:cubicBezTo>
                  <a:cubicBezTo>
                    <a:pt x="81835" y="55493"/>
                    <a:pt x="81945" y="55490"/>
                    <a:pt x="82055" y="55483"/>
                  </a:cubicBezTo>
                  <a:cubicBezTo>
                    <a:pt x="84597" y="55311"/>
                    <a:pt x="86582" y="52458"/>
                    <a:pt x="85860" y="50015"/>
                  </a:cubicBezTo>
                  <a:cubicBezTo>
                    <a:pt x="85517" y="48852"/>
                    <a:pt x="84704" y="47901"/>
                    <a:pt x="84043" y="46884"/>
                  </a:cubicBezTo>
                  <a:cubicBezTo>
                    <a:pt x="83131" y="45481"/>
                    <a:pt x="82492" y="43918"/>
                    <a:pt x="82159" y="42277"/>
                  </a:cubicBezTo>
                  <a:cubicBezTo>
                    <a:pt x="81854" y="40773"/>
                    <a:pt x="81767" y="39118"/>
                    <a:pt x="80776" y="37947"/>
                  </a:cubicBezTo>
                  <a:cubicBezTo>
                    <a:pt x="79227" y="38020"/>
                    <a:pt x="77350" y="37975"/>
                    <a:pt x="75971" y="38686"/>
                  </a:cubicBezTo>
                  <a:cubicBezTo>
                    <a:pt x="75699" y="37108"/>
                    <a:pt x="75398" y="35461"/>
                    <a:pt x="74423" y="34192"/>
                  </a:cubicBezTo>
                  <a:cubicBezTo>
                    <a:pt x="73732" y="33291"/>
                    <a:pt x="72587" y="32657"/>
                    <a:pt x="71488" y="32657"/>
                  </a:cubicBezTo>
                  <a:cubicBezTo>
                    <a:pt x="71039" y="32657"/>
                    <a:pt x="70597" y="32763"/>
                    <a:pt x="70198" y="32999"/>
                  </a:cubicBezTo>
                  <a:cubicBezTo>
                    <a:pt x="68851" y="33794"/>
                    <a:pt x="68559" y="35642"/>
                    <a:pt x="68807" y="37187"/>
                  </a:cubicBezTo>
                  <a:cubicBezTo>
                    <a:pt x="69057" y="38731"/>
                    <a:pt x="69698" y="40227"/>
                    <a:pt x="69655" y="41791"/>
                  </a:cubicBezTo>
                  <a:cubicBezTo>
                    <a:pt x="69615" y="43336"/>
                    <a:pt x="68552" y="45042"/>
                    <a:pt x="67017" y="45042"/>
                  </a:cubicBezTo>
                  <a:cubicBezTo>
                    <a:pt x="66998" y="45042"/>
                    <a:pt x="66979" y="45041"/>
                    <a:pt x="66960" y="45041"/>
                  </a:cubicBezTo>
                  <a:cubicBezTo>
                    <a:pt x="66146" y="45019"/>
                    <a:pt x="65416" y="44522"/>
                    <a:pt x="64843" y="43941"/>
                  </a:cubicBezTo>
                  <a:cubicBezTo>
                    <a:pt x="64022" y="43112"/>
                    <a:pt x="63372" y="42052"/>
                    <a:pt x="62317" y="41553"/>
                  </a:cubicBezTo>
                  <a:cubicBezTo>
                    <a:pt x="61507" y="41171"/>
                    <a:pt x="60577" y="41179"/>
                    <a:pt x="59704" y="40982"/>
                  </a:cubicBezTo>
                  <a:cubicBezTo>
                    <a:pt x="56728" y="40316"/>
                    <a:pt x="54688" y="36902"/>
                    <a:pt x="55510" y="33965"/>
                  </a:cubicBezTo>
                  <a:cubicBezTo>
                    <a:pt x="56182" y="31564"/>
                    <a:pt x="58657" y="29882"/>
                    <a:pt x="61117" y="29882"/>
                  </a:cubicBezTo>
                  <a:cubicBezTo>
                    <a:pt x="61664" y="29882"/>
                    <a:pt x="62211" y="29966"/>
                    <a:pt x="62737" y="30143"/>
                  </a:cubicBezTo>
                  <a:cubicBezTo>
                    <a:pt x="66237" y="28861"/>
                    <a:pt x="67660" y="24447"/>
                    <a:pt x="66265" y="20991"/>
                  </a:cubicBezTo>
                  <a:cubicBezTo>
                    <a:pt x="64868" y="17535"/>
                    <a:pt x="61115" y="15389"/>
                    <a:pt x="57392" y="15226"/>
                  </a:cubicBezTo>
                  <a:cubicBezTo>
                    <a:pt x="56302" y="15179"/>
                    <a:pt x="55191" y="15275"/>
                    <a:pt x="54134" y="15007"/>
                  </a:cubicBezTo>
                  <a:cubicBezTo>
                    <a:pt x="51145" y="14251"/>
                    <a:pt x="49582" y="10965"/>
                    <a:pt x="46980" y="9310"/>
                  </a:cubicBezTo>
                  <a:cubicBezTo>
                    <a:pt x="46287" y="8869"/>
                    <a:pt x="45224" y="8778"/>
                    <a:pt x="44079" y="8778"/>
                  </a:cubicBezTo>
                  <a:cubicBezTo>
                    <a:pt x="43277" y="8778"/>
                    <a:pt x="42435" y="8823"/>
                    <a:pt x="41651" y="8823"/>
                  </a:cubicBezTo>
                  <a:cubicBezTo>
                    <a:pt x="40795" y="8823"/>
                    <a:pt x="40007" y="8769"/>
                    <a:pt x="39418" y="8547"/>
                  </a:cubicBezTo>
                  <a:cubicBezTo>
                    <a:pt x="38499" y="8200"/>
                    <a:pt x="37525" y="8023"/>
                    <a:pt x="36546" y="8023"/>
                  </a:cubicBezTo>
                  <a:cubicBezTo>
                    <a:pt x="36275" y="8023"/>
                    <a:pt x="36003" y="8037"/>
                    <a:pt x="35731" y="8064"/>
                  </a:cubicBezTo>
                  <a:cubicBezTo>
                    <a:pt x="34635" y="9104"/>
                    <a:pt x="32585" y="9398"/>
                    <a:pt x="31077" y="9499"/>
                  </a:cubicBezTo>
                  <a:cubicBezTo>
                    <a:pt x="29526" y="7990"/>
                    <a:pt x="27655" y="6585"/>
                    <a:pt x="25725" y="5605"/>
                  </a:cubicBezTo>
                  <a:cubicBezTo>
                    <a:pt x="24435" y="4951"/>
                    <a:pt x="22930" y="4260"/>
                    <a:pt x="22532" y="2870"/>
                  </a:cubicBezTo>
                  <a:cubicBezTo>
                    <a:pt x="22012" y="1053"/>
                    <a:pt x="19376" y="125"/>
                    <a:pt x="17200" y="125"/>
                  </a:cubicBezTo>
                  <a:cubicBezTo>
                    <a:pt x="16716" y="125"/>
                    <a:pt x="16254" y="171"/>
                    <a:pt x="15844" y="263"/>
                  </a:cubicBezTo>
                  <a:cubicBezTo>
                    <a:pt x="15181" y="84"/>
                    <a:pt x="14496" y="0"/>
                    <a:pt x="13807" y="0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102"/>
            <p:cNvSpPr/>
            <p:nvPr/>
          </p:nvSpPr>
          <p:spPr>
            <a:xfrm>
              <a:off x="2370225" y="830650"/>
              <a:ext cx="1016975" cy="1158500"/>
            </a:xfrm>
            <a:custGeom>
              <a:avLst/>
              <a:gdLst/>
              <a:ahLst/>
              <a:cxnLst/>
              <a:rect l="l" t="t" r="r" b="b"/>
              <a:pathLst>
                <a:path w="40679" h="46340" extrusionOk="0">
                  <a:moveTo>
                    <a:pt x="15780" y="0"/>
                  </a:moveTo>
                  <a:cubicBezTo>
                    <a:pt x="14989" y="0"/>
                    <a:pt x="14213" y="109"/>
                    <a:pt x="13470" y="421"/>
                  </a:cubicBezTo>
                  <a:cubicBezTo>
                    <a:pt x="9879" y="1928"/>
                    <a:pt x="10933" y="5468"/>
                    <a:pt x="8580" y="7572"/>
                  </a:cubicBezTo>
                  <a:cubicBezTo>
                    <a:pt x="6546" y="9390"/>
                    <a:pt x="2788" y="7963"/>
                    <a:pt x="1150" y="10460"/>
                  </a:cubicBezTo>
                  <a:cubicBezTo>
                    <a:pt x="0" y="12215"/>
                    <a:pt x="1289" y="14606"/>
                    <a:pt x="2962" y="15871"/>
                  </a:cubicBezTo>
                  <a:cubicBezTo>
                    <a:pt x="4636" y="17135"/>
                    <a:pt x="6731" y="17894"/>
                    <a:pt x="8056" y="19522"/>
                  </a:cubicBezTo>
                  <a:cubicBezTo>
                    <a:pt x="10183" y="22136"/>
                    <a:pt x="9577" y="26004"/>
                    <a:pt x="8413" y="29169"/>
                  </a:cubicBezTo>
                  <a:cubicBezTo>
                    <a:pt x="7247" y="32332"/>
                    <a:pt x="5603" y="35532"/>
                    <a:pt x="6005" y="38881"/>
                  </a:cubicBezTo>
                  <a:cubicBezTo>
                    <a:pt x="6193" y="40459"/>
                    <a:pt x="6837" y="41956"/>
                    <a:pt x="7675" y="43307"/>
                  </a:cubicBezTo>
                  <a:cubicBezTo>
                    <a:pt x="8488" y="44615"/>
                    <a:pt x="9597" y="45873"/>
                    <a:pt x="11095" y="46235"/>
                  </a:cubicBezTo>
                  <a:cubicBezTo>
                    <a:pt x="11391" y="46306"/>
                    <a:pt x="11688" y="46339"/>
                    <a:pt x="11983" y="46339"/>
                  </a:cubicBezTo>
                  <a:cubicBezTo>
                    <a:pt x="13586" y="46339"/>
                    <a:pt x="15150" y="45367"/>
                    <a:pt x="16368" y="44250"/>
                  </a:cubicBezTo>
                  <a:cubicBezTo>
                    <a:pt x="17812" y="42927"/>
                    <a:pt x="19065" y="41325"/>
                    <a:pt x="20822" y="40465"/>
                  </a:cubicBezTo>
                  <a:cubicBezTo>
                    <a:pt x="23353" y="39224"/>
                    <a:pt x="26610" y="39686"/>
                    <a:pt x="28815" y="37929"/>
                  </a:cubicBezTo>
                  <a:cubicBezTo>
                    <a:pt x="31544" y="35754"/>
                    <a:pt x="31140" y="31606"/>
                    <a:pt x="31890" y="28199"/>
                  </a:cubicBezTo>
                  <a:cubicBezTo>
                    <a:pt x="33150" y="22476"/>
                    <a:pt x="38102" y="18249"/>
                    <a:pt x="40038" y="12718"/>
                  </a:cubicBezTo>
                  <a:cubicBezTo>
                    <a:pt x="40418" y="11636"/>
                    <a:pt x="40679" y="10499"/>
                    <a:pt x="40652" y="9352"/>
                  </a:cubicBezTo>
                  <a:cubicBezTo>
                    <a:pt x="40569" y="5649"/>
                    <a:pt x="37449" y="2571"/>
                    <a:pt x="33956" y="1339"/>
                  </a:cubicBezTo>
                  <a:cubicBezTo>
                    <a:pt x="31938" y="627"/>
                    <a:pt x="29911" y="457"/>
                    <a:pt x="27871" y="457"/>
                  </a:cubicBezTo>
                  <a:cubicBezTo>
                    <a:pt x="26007" y="457"/>
                    <a:pt x="24132" y="599"/>
                    <a:pt x="22245" y="599"/>
                  </a:cubicBezTo>
                  <a:cubicBezTo>
                    <a:pt x="21785" y="599"/>
                    <a:pt x="21325" y="591"/>
                    <a:pt x="20863" y="570"/>
                  </a:cubicBezTo>
                  <a:cubicBezTo>
                    <a:pt x="19225" y="496"/>
                    <a:pt x="17470" y="0"/>
                    <a:pt x="15780" y="0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102"/>
            <p:cNvSpPr/>
            <p:nvPr/>
          </p:nvSpPr>
          <p:spPr>
            <a:xfrm>
              <a:off x="3143325" y="1089650"/>
              <a:ext cx="4064350" cy="3503975"/>
            </a:xfrm>
            <a:custGeom>
              <a:avLst/>
              <a:gdLst/>
              <a:ahLst/>
              <a:cxnLst/>
              <a:rect l="l" t="t" r="r" b="b"/>
              <a:pathLst>
                <a:path w="162574" h="140159" extrusionOk="0">
                  <a:moveTo>
                    <a:pt x="149391" y="0"/>
                  </a:moveTo>
                  <a:cubicBezTo>
                    <a:pt x="148360" y="0"/>
                    <a:pt x="147330" y="156"/>
                    <a:pt x="146349" y="477"/>
                  </a:cubicBezTo>
                  <a:cubicBezTo>
                    <a:pt x="145329" y="812"/>
                    <a:pt x="144363" y="1309"/>
                    <a:pt x="143326" y="1583"/>
                  </a:cubicBezTo>
                  <a:cubicBezTo>
                    <a:pt x="142494" y="1801"/>
                    <a:pt x="141638" y="1870"/>
                    <a:pt x="140776" y="1870"/>
                  </a:cubicBezTo>
                  <a:cubicBezTo>
                    <a:pt x="140050" y="1870"/>
                    <a:pt x="139319" y="1821"/>
                    <a:pt x="138596" y="1772"/>
                  </a:cubicBezTo>
                  <a:lnTo>
                    <a:pt x="130106" y="1191"/>
                  </a:lnTo>
                  <a:cubicBezTo>
                    <a:pt x="129237" y="1132"/>
                    <a:pt x="128350" y="1076"/>
                    <a:pt x="127469" y="1076"/>
                  </a:cubicBezTo>
                  <a:cubicBezTo>
                    <a:pt x="125783" y="1076"/>
                    <a:pt x="124119" y="1281"/>
                    <a:pt x="122644" y="2056"/>
                  </a:cubicBezTo>
                  <a:cubicBezTo>
                    <a:pt x="119360" y="3782"/>
                    <a:pt x="117499" y="8084"/>
                    <a:pt x="113816" y="8529"/>
                  </a:cubicBezTo>
                  <a:cubicBezTo>
                    <a:pt x="113611" y="8554"/>
                    <a:pt x="113408" y="8566"/>
                    <a:pt x="113207" y="8566"/>
                  </a:cubicBezTo>
                  <a:cubicBezTo>
                    <a:pt x="110853" y="8566"/>
                    <a:pt x="108715" y="6973"/>
                    <a:pt x="106473" y="6087"/>
                  </a:cubicBezTo>
                  <a:cubicBezTo>
                    <a:pt x="105100" y="5543"/>
                    <a:pt x="103627" y="5279"/>
                    <a:pt x="102152" y="5279"/>
                  </a:cubicBezTo>
                  <a:cubicBezTo>
                    <a:pt x="99404" y="5279"/>
                    <a:pt x="96647" y="6196"/>
                    <a:pt x="94512" y="7933"/>
                  </a:cubicBezTo>
                  <a:cubicBezTo>
                    <a:pt x="93279" y="7304"/>
                    <a:pt x="93660" y="5468"/>
                    <a:pt x="93225" y="4153"/>
                  </a:cubicBezTo>
                  <a:cubicBezTo>
                    <a:pt x="92771" y="2782"/>
                    <a:pt x="91297" y="1954"/>
                    <a:pt x="89858" y="1828"/>
                  </a:cubicBezTo>
                  <a:cubicBezTo>
                    <a:pt x="89687" y="1813"/>
                    <a:pt x="89517" y="1806"/>
                    <a:pt x="89348" y="1806"/>
                  </a:cubicBezTo>
                  <a:cubicBezTo>
                    <a:pt x="88082" y="1806"/>
                    <a:pt x="86834" y="2194"/>
                    <a:pt x="85623" y="2590"/>
                  </a:cubicBezTo>
                  <a:cubicBezTo>
                    <a:pt x="82664" y="3556"/>
                    <a:pt x="79224" y="5204"/>
                    <a:pt x="78950" y="8303"/>
                  </a:cubicBezTo>
                  <a:cubicBezTo>
                    <a:pt x="78873" y="9176"/>
                    <a:pt x="79068" y="10104"/>
                    <a:pt x="78702" y="10900"/>
                  </a:cubicBezTo>
                  <a:cubicBezTo>
                    <a:pt x="78178" y="12033"/>
                    <a:pt x="76762" y="12408"/>
                    <a:pt x="75881" y="13291"/>
                  </a:cubicBezTo>
                  <a:cubicBezTo>
                    <a:pt x="74831" y="14345"/>
                    <a:pt x="74664" y="15971"/>
                    <a:pt x="74621" y="17458"/>
                  </a:cubicBezTo>
                  <a:cubicBezTo>
                    <a:pt x="74577" y="18944"/>
                    <a:pt x="74563" y="20541"/>
                    <a:pt x="73703" y="21754"/>
                  </a:cubicBezTo>
                  <a:cubicBezTo>
                    <a:pt x="73148" y="22537"/>
                    <a:pt x="71069" y="23068"/>
                    <a:pt x="69376" y="23068"/>
                  </a:cubicBezTo>
                  <a:cubicBezTo>
                    <a:pt x="68445" y="23068"/>
                    <a:pt x="67630" y="22907"/>
                    <a:pt x="67252" y="22539"/>
                  </a:cubicBezTo>
                  <a:cubicBezTo>
                    <a:pt x="66636" y="21940"/>
                    <a:pt x="65905" y="21693"/>
                    <a:pt x="65124" y="21693"/>
                  </a:cubicBezTo>
                  <a:cubicBezTo>
                    <a:pt x="63293" y="21693"/>
                    <a:pt x="61194" y="23048"/>
                    <a:pt x="59696" y="24392"/>
                  </a:cubicBezTo>
                  <a:lnTo>
                    <a:pt x="53326" y="30110"/>
                  </a:lnTo>
                  <a:cubicBezTo>
                    <a:pt x="51731" y="31541"/>
                    <a:pt x="50013" y="33034"/>
                    <a:pt x="47899" y="33389"/>
                  </a:cubicBezTo>
                  <a:cubicBezTo>
                    <a:pt x="47672" y="33427"/>
                    <a:pt x="47440" y="33446"/>
                    <a:pt x="47206" y="33446"/>
                  </a:cubicBezTo>
                  <a:cubicBezTo>
                    <a:pt x="45267" y="33446"/>
                    <a:pt x="43232" y="32171"/>
                    <a:pt x="43155" y="30259"/>
                  </a:cubicBezTo>
                  <a:cubicBezTo>
                    <a:pt x="43563" y="29875"/>
                    <a:pt x="44085" y="29761"/>
                    <a:pt x="44655" y="29761"/>
                  </a:cubicBezTo>
                  <a:cubicBezTo>
                    <a:pt x="45498" y="29761"/>
                    <a:pt x="46445" y="30012"/>
                    <a:pt x="47276" y="30012"/>
                  </a:cubicBezTo>
                  <a:cubicBezTo>
                    <a:pt x="47872" y="30012"/>
                    <a:pt x="48409" y="29883"/>
                    <a:pt x="48805" y="29438"/>
                  </a:cubicBezTo>
                  <a:cubicBezTo>
                    <a:pt x="49977" y="28121"/>
                    <a:pt x="48243" y="26238"/>
                    <a:pt x="46718" y="25356"/>
                  </a:cubicBezTo>
                  <a:cubicBezTo>
                    <a:pt x="43929" y="23744"/>
                    <a:pt x="41047" y="22101"/>
                    <a:pt x="37854" y="21667"/>
                  </a:cubicBezTo>
                  <a:cubicBezTo>
                    <a:pt x="37395" y="21605"/>
                    <a:pt x="36928" y="21573"/>
                    <a:pt x="36459" y="21573"/>
                  </a:cubicBezTo>
                  <a:cubicBezTo>
                    <a:pt x="33662" y="21573"/>
                    <a:pt x="30804" y="22696"/>
                    <a:pt x="29384" y="25062"/>
                  </a:cubicBezTo>
                  <a:cubicBezTo>
                    <a:pt x="27966" y="27426"/>
                    <a:pt x="28225" y="30512"/>
                    <a:pt x="26820" y="32884"/>
                  </a:cubicBezTo>
                  <a:cubicBezTo>
                    <a:pt x="25941" y="34369"/>
                    <a:pt x="24491" y="35431"/>
                    <a:pt x="23493" y="36839"/>
                  </a:cubicBezTo>
                  <a:cubicBezTo>
                    <a:pt x="22495" y="38247"/>
                    <a:pt x="22067" y="40372"/>
                    <a:pt x="23291" y="41591"/>
                  </a:cubicBezTo>
                  <a:cubicBezTo>
                    <a:pt x="24277" y="42574"/>
                    <a:pt x="25957" y="42576"/>
                    <a:pt x="26934" y="43568"/>
                  </a:cubicBezTo>
                  <a:cubicBezTo>
                    <a:pt x="27686" y="44334"/>
                    <a:pt x="27942" y="45612"/>
                    <a:pt x="28928" y="46032"/>
                  </a:cubicBezTo>
                  <a:cubicBezTo>
                    <a:pt x="29116" y="46112"/>
                    <a:pt x="29308" y="46149"/>
                    <a:pt x="29499" y="46149"/>
                  </a:cubicBezTo>
                  <a:cubicBezTo>
                    <a:pt x="30453" y="46149"/>
                    <a:pt x="31375" y="45228"/>
                    <a:pt x="31599" y="44232"/>
                  </a:cubicBezTo>
                  <a:cubicBezTo>
                    <a:pt x="31870" y="43035"/>
                    <a:pt x="31491" y="41803"/>
                    <a:pt x="31294" y="40594"/>
                  </a:cubicBezTo>
                  <a:cubicBezTo>
                    <a:pt x="30707" y="36976"/>
                    <a:pt x="32524" y="32527"/>
                    <a:pt x="36153" y="32010"/>
                  </a:cubicBezTo>
                  <a:cubicBezTo>
                    <a:pt x="36979" y="32041"/>
                    <a:pt x="37253" y="33221"/>
                    <a:pt x="36881" y="33960"/>
                  </a:cubicBezTo>
                  <a:cubicBezTo>
                    <a:pt x="36512" y="34700"/>
                    <a:pt x="35790" y="35213"/>
                    <a:pt x="35400" y="35941"/>
                  </a:cubicBezTo>
                  <a:cubicBezTo>
                    <a:pt x="34663" y="37314"/>
                    <a:pt x="35518" y="39272"/>
                    <a:pt x="37026" y="39667"/>
                  </a:cubicBezTo>
                  <a:cubicBezTo>
                    <a:pt x="38598" y="40078"/>
                    <a:pt x="41223" y="39748"/>
                    <a:pt x="41017" y="41358"/>
                  </a:cubicBezTo>
                  <a:cubicBezTo>
                    <a:pt x="40797" y="43068"/>
                    <a:pt x="37630" y="41948"/>
                    <a:pt x="36606" y="43336"/>
                  </a:cubicBezTo>
                  <a:cubicBezTo>
                    <a:pt x="36002" y="44155"/>
                    <a:pt x="36537" y="45296"/>
                    <a:pt x="36521" y="46313"/>
                  </a:cubicBezTo>
                  <a:cubicBezTo>
                    <a:pt x="36494" y="48303"/>
                    <a:pt x="34299" y="49599"/>
                    <a:pt x="32313" y="49739"/>
                  </a:cubicBezTo>
                  <a:cubicBezTo>
                    <a:pt x="32097" y="49755"/>
                    <a:pt x="31880" y="49762"/>
                    <a:pt x="31663" y="49762"/>
                  </a:cubicBezTo>
                  <a:cubicBezTo>
                    <a:pt x="30164" y="49762"/>
                    <a:pt x="28664" y="49439"/>
                    <a:pt x="27166" y="49439"/>
                  </a:cubicBezTo>
                  <a:cubicBezTo>
                    <a:pt x="26898" y="49439"/>
                    <a:pt x="26629" y="49449"/>
                    <a:pt x="26361" y="49474"/>
                  </a:cubicBezTo>
                  <a:cubicBezTo>
                    <a:pt x="24379" y="49654"/>
                    <a:pt x="22222" y="51058"/>
                    <a:pt x="22312" y="53044"/>
                  </a:cubicBezTo>
                  <a:cubicBezTo>
                    <a:pt x="19567" y="54331"/>
                    <a:pt x="16715" y="55374"/>
                    <a:pt x="13788" y="56164"/>
                  </a:cubicBezTo>
                  <a:cubicBezTo>
                    <a:pt x="13912" y="58317"/>
                    <a:pt x="17975" y="58517"/>
                    <a:pt x="17960" y="60675"/>
                  </a:cubicBezTo>
                  <a:cubicBezTo>
                    <a:pt x="17949" y="61887"/>
                    <a:pt x="16542" y="62556"/>
                    <a:pt x="15302" y="62556"/>
                  </a:cubicBezTo>
                  <a:cubicBezTo>
                    <a:pt x="15219" y="62556"/>
                    <a:pt x="15137" y="62553"/>
                    <a:pt x="15056" y="62547"/>
                  </a:cubicBezTo>
                  <a:cubicBezTo>
                    <a:pt x="14072" y="62475"/>
                    <a:pt x="13082" y="62160"/>
                    <a:pt x="12113" y="62160"/>
                  </a:cubicBezTo>
                  <a:cubicBezTo>
                    <a:pt x="11810" y="62160"/>
                    <a:pt x="11508" y="62191"/>
                    <a:pt x="11210" y="62270"/>
                  </a:cubicBezTo>
                  <a:cubicBezTo>
                    <a:pt x="9047" y="62839"/>
                    <a:pt x="8290" y="65880"/>
                    <a:pt x="9487" y="67769"/>
                  </a:cubicBezTo>
                  <a:cubicBezTo>
                    <a:pt x="10572" y="69481"/>
                    <a:pt x="12694" y="70258"/>
                    <a:pt x="14741" y="70258"/>
                  </a:cubicBezTo>
                  <a:cubicBezTo>
                    <a:pt x="14954" y="70258"/>
                    <a:pt x="15165" y="70249"/>
                    <a:pt x="15375" y="70233"/>
                  </a:cubicBezTo>
                  <a:cubicBezTo>
                    <a:pt x="16269" y="70162"/>
                    <a:pt x="17225" y="69924"/>
                    <a:pt x="17785" y="69223"/>
                  </a:cubicBezTo>
                  <a:cubicBezTo>
                    <a:pt x="18318" y="68554"/>
                    <a:pt x="18362" y="67634"/>
                    <a:pt x="18586" y="66808"/>
                  </a:cubicBezTo>
                  <a:cubicBezTo>
                    <a:pt x="19089" y="64960"/>
                    <a:pt x="20667" y="63445"/>
                    <a:pt x="22534" y="63019"/>
                  </a:cubicBezTo>
                  <a:cubicBezTo>
                    <a:pt x="23588" y="62778"/>
                    <a:pt x="24878" y="62758"/>
                    <a:pt x="25444" y="61839"/>
                  </a:cubicBezTo>
                  <a:cubicBezTo>
                    <a:pt x="27854" y="63143"/>
                    <a:pt x="29550" y="65685"/>
                    <a:pt x="29826" y="68413"/>
                  </a:cubicBezTo>
                  <a:cubicBezTo>
                    <a:pt x="30020" y="68663"/>
                    <a:pt x="30274" y="68770"/>
                    <a:pt x="30543" y="68770"/>
                  </a:cubicBezTo>
                  <a:cubicBezTo>
                    <a:pt x="31347" y="68770"/>
                    <a:pt x="32287" y="67809"/>
                    <a:pt x="32159" y="66868"/>
                  </a:cubicBezTo>
                  <a:cubicBezTo>
                    <a:pt x="31991" y="65614"/>
                    <a:pt x="30882" y="64743"/>
                    <a:pt x="30003" y="63834"/>
                  </a:cubicBezTo>
                  <a:cubicBezTo>
                    <a:pt x="29122" y="62923"/>
                    <a:pt x="28387" y="61510"/>
                    <a:pt x="29078" y="60448"/>
                  </a:cubicBezTo>
                  <a:lnTo>
                    <a:pt x="29078" y="60448"/>
                  </a:lnTo>
                  <a:cubicBezTo>
                    <a:pt x="33197" y="61658"/>
                    <a:pt x="36527" y="65238"/>
                    <a:pt x="37435" y="69435"/>
                  </a:cubicBezTo>
                  <a:cubicBezTo>
                    <a:pt x="38871" y="69149"/>
                    <a:pt x="39664" y="67205"/>
                    <a:pt x="38838" y="65997"/>
                  </a:cubicBezTo>
                  <a:cubicBezTo>
                    <a:pt x="39003" y="65628"/>
                    <a:pt x="39328" y="65472"/>
                    <a:pt x="39697" y="65472"/>
                  </a:cubicBezTo>
                  <a:cubicBezTo>
                    <a:pt x="40331" y="65472"/>
                    <a:pt x="41094" y="65932"/>
                    <a:pt x="41391" y="66558"/>
                  </a:cubicBezTo>
                  <a:cubicBezTo>
                    <a:pt x="41862" y="67549"/>
                    <a:pt x="41819" y="68770"/>
                    <a:pt x="42492" y="69636"/>
                  </a:cubicBezTo>
                  <a:cubicBezTo>
                    <a:pt x="43175" y="70517"/>
                    <a:pt x="44261" y="70711"/>
                    <a:pt x="45451" y="70711"/>
                  </a:cubicBezTo>
                  <a:cubicBezTo>
                    <a:pt x="46388" y="70711"/>
                    <a:pt x="47390" y="70590"/>
                    <a:pt x="48312" y="70590"/>
                  </a:cubicBezTo>
                  <a:cubicBezTo>
                    <a:pt x="49551" y="70590"/>
                    <a:pt x="50643" y="70808"/>
                    <a:pt x="51235" y="71828"/>
                  </a:cubicBezTo>
                  <a:cubicBezTo>
                    <a:pt x="52336" y="73723"/>
                    <a:pt x="49909" y="75927"/>
                    <a:pt x="47711" y="75927"/>
                  </a:cubicBezTo>
                  <a:cubicBezTo>
                    <a:pt x="47678" y="75927"/>
                    <a:pt x="47645" y="75926"/>
                    <a:pt x="47613" y="75925"/>
                  </a:cubicBezTo>
                  <a:cubicBezTo>
                    <a:pt x="45391" y="75856"/>
                    <a:pt x="43361" y="74585"/>
                    <a:pt x="41147" y="74365"/>
                  </a:cubicBezTo>
                  <a:cubicBezTo>
                    <a:pt x="40897" y="74340"/>
                    <a:pt x="40647" y="74329"/>
                    <a:pt x="40397" y="74329"/>
                  </a:cubicBezTo>
                  <a:cubicBezTo>
                    <a:pt x="38218" y="74329"/>
                    <a:pt x="36082" y="75200"/>
                    <a:pt x="33896" y="75455"/>
                  </a:cubicBezTo>
                  <a:cubicBezTo>
                    <a:pt x="33619" y="75487"/>
                    <a:pt x="33335" y="75503"/>
                    <a:pt x="33048" y="75503"/>
                  </a:cubicBezTo>
                  <a:cubicBezTo>
                    <a:pt x="30807" y="75503"/>
                    <a:pt x="28395" y="74514"/>
                    <a:pt x="27939" y="72388"/>
                  </a:cubicBezTo>
                  <a:cubicBezTo>
                    <a:pt x="27802" y="71741"/>
                    <a:pt x="27855" y="71030"/>
                    <a:pt x="27514" y="70464"/>
                  </a:cubicBezTo>
                  <a:cubicBezTo>
                    <a:pt x="27109" y="69793"/>
                    <a:pt x="26279" y="69553"/>
                    <a:pt x="25473" y="69553"/>
                  </a:cubicBezTo>
                  <a:cubicBezTo>
                    <a:pt x="25313" y="69553"/>
                    <a:pt x="25154" y="69562"/>
                    <a:pt x="24999" y="69580"/>
                  </a:cubicBezTo>
                  <a:cubicBezTo>
                    <a:pt x="21817" y="69942"/>
                    <a:pt x="18598" y="72595"/>
                    <a:pt x="15740" y="72595"/>
                  </a:cubicBezTo>
                  <a:cubicBezTo>
                    <a:pt x="14956" y="72595"/>
                    <a:pt x="14199" y="72395"/>
                    <a:pt x="13478" y="71894"/>
                  </a:cubicBezTo>
                  <a:cubicBezTo>
                    <a:pt x="11337" y="76062"/>
                    <a:pt x="6101" y="77629"/>
                    <a:pt x="3179" y="81294"/>
                  </a:cubicBezTo>
                  <a:cubicBezTo>
                    <a:pt x="0" y="85282"/>
                    <a:pt x="268" y="91440"/>
                    <a:pt x="3354" y="95500"/>
                  </a:cubicBezTo>
                  <a:cubicBezTo>
                    <a:pt x="6050" y="99045"/>
                    <a:pt x="10552" y="100957"/>
                    <a:pt x="15019" y="100957"/>
                  </a:cubicBezTo>
                  <a:cubicBezTo>
                    <a:pt x="15667" y="100957"/>
                    <a:pt x="16314" y="100917"/>
                    <a:pt x="16954" y="100836"/>
                  </a:cubicBezTo>
                  <a:cubicBezTo>
                    <a:pt x="17630" y="100750"/>
                    <a:pt x="18327" y="100626"/>
                    <a:pt x="19005" y="100626"/>
                  </a:cubicBezTo>
                  <a:cubicBezTo>
                    <a:pt x="19489" y="100626"/>
                    <a:pt x="19963" y="100690"/>
                    <a:pt x="20413" y="100875"/>
                  </a:cubicBezTo>
                  <a:cubicBezTo>
                    <a:pt x="21482" y="101317"/>
                    <a:pt x="22166" y="102352"/>
                    <a:pt x="23058" y="103088"/>
                  </a:cubicBezTo>
                  <a:cubicBezTo>
                    <a:pt x="23580" y="103519"/>
                    <a:pt x="24303" y="103823"/>
                    <a:pt x="24961" y="103823"/>
                  </a:cubicBezTo>
                  <a:cubicBezTo>
                    <a:pt x="25427" y="103823"/>
                    <a:pt x="25861" y="103670"/>
                    <a:pt x="26168" y="103301"/>
                  </a:cubicBezTo>
                  <a:lnTo>
                    <a:pt x="26168" y="103301"/>
                  </a:lnTo>
                  <a:cubicBezTo>
                    <a:pt x="25321" y="105399"/>
                    <a:pt x="25557" y="107902"/>
                    <a:pt x="26779" y="109805"/>
                  </a:cubicBezTo>
                  <a:cubicBezTo>
                    <a:pt x="28099" y="111859"/>
                    <a:pt x="30559" y="113484"/>
                    <a:pt x="30509" y="115926"/>
                  </a:cubicBezTo>
                  <a:cubicBezTo>
                    <a:pt x="30482" y="117190"/>
                    <a:pt x="29748" y="118318"/>
                    <a:pt x="29403" y="119536"/>
                  </a:cubicBezTo>
                  <a:cubicBezTo>
                    <a:pt x="27829" y="125109"/>
                    <a:pt x="34415" y="129657"/>
                    <a:pt x="35455" y="135354"/>
                  </a:cubicBezTo>
                  <a:cubicBezTo>
                    <a:pt x="35736" y="136888"/>
                    <a:pt x="35735" y="138735"/>
                    <a:pt x="37029" y="139601"/>
                  </a:cubicBezTo>
                  <a:cubicBezTo>
                    <a:pt x="37625" y="139999"/>
                    <a:pt x="38374" y="140081"/>
                    <a:pt x="39090" y="140127"/>
                  </a:cubicBezTo>
                  <a:cubicBezTo>
                    <a:pt x="39409" y="140148"/>
                    <a:pt x="39736" y="140158"/>
                    <a:pt x="40067" y="140158"/>
                  </a:cubicBezTo>
                  <a:cubicBezTo>
                    <a:pt x="43538" y="140158"/>
                    <a:pt x="47454" y="138962"/>
                    <a:pt x="48151" y="135675"/>
                  </a:cubicBezTo>
                  <a:cubicBezTo>
                    <a:pt x="48366" y="134657"/>
                    <a:pt x="48212" y="133602"/>
                    <a:pt x="48243" y="132560"/>
                  </a:cubicBezTo>
                  <a:cubicBezTo>
                    <a:pt x="48336" y="129451"/>
                    <a:pt x="50239" y="126459"/>
                    <a:pt x="53017" y="125056"/>
                  </a:cubicBezTo>
                  <a:cubicBezTo>
                    <a:pt x="53771" y="124675"/>
                    <a:pt x="54600" y="124390"/>
                    <a:pt x="55202" y="123799"/>
                  </a:cubicBezTo>
                  <a:cubicBezTo>
                    <a:pt x="56528" y="122495"/>
                    <a:pt x="56234" y="120283"/>
                    <a:pt x="55553" y="118553"/>
                  </a:cubicBezTo>
                  <a:cubicBezTo>
                    <a:pt x="54872" y="116821"/>
                    <a:pt x="53881" y="115076"/>
                    <a:pt x="54120" y="113231"/>
                  </a:cubicBezTo>
                  <a:cubicBezTo>
                    <a:pt x="54502" y="110269"/>
                    <a:pt x="57681" y="108706"/>
                    <a:pt x="60090" y="106941"/>
                  </a:cubicBezTo>
                  <a:cubicBezTo>
                    <a:pt x="63716" y="104284"/>
                    <a:pt x="66206" y="100125"/>
                    <a:pt x="66835" y="95675"/>
                  </a:cubicBezTo>
                  <a:lnTo>
                    <a:pt x="66835" y="95675"/>
                  </a:lnTo>
                  <a:cubicBezTo>
                    <a:pt x="65061" y="96232"/>
                    <a:pt x="63075" y="96745"/>
                    <a:pt x="61220" y="96745"/>
                  </a:cubicBezTo>
                  <a:cubicBezTo>
                    <a:pt x="59581" y="96745"/>
                    <a:pt x="58045" y="96344"/>
                    <a:pt x="56849" y="95215"/>
                  </a:cubicBezTo>
                  <a:cubicBezTo>
                    <a:pt x="55965" y="94380"/>
                    <a:pt x="55421" y="93259"/>
                    <a:pt x="54897" y="92162"/>
                  </a:cubicBezTo>
                  <a:lnTo>
                    <a:pt x="50173" y="82291"/>
                  </a:lnTo>
                  <a:cubicBezTo>
                    <a:pt x="49966" y="81857"/>
                    <a:pt x="49755" y="81362"/>
                    <a:pt x="49925" y="80912"/>
                  </a:cubicBezTo>
                  <a:cubicBezTo>
                    <a:pt x="50074" y="80517"/>
                    <a:pt x="50366" y="80356"/>
                    <a:pt x="50717" y="80356"/>
                  </a:cubicBezTo>
                  <a:cubicBezTo>
                    <a:pt x="51453" y="80356"/>
                    <a:pt x="52449" y="81064"/>
                    <a:pt x="52928" y="81807"/>
                  </a:cubicBezTo>
                  <a:cubicBezTo>
                    <a:pt x="55452" y="85724"/>
                    <a:pt x="57718" y="89804"/>
                    <a:pt x="59707" y="94020"/>
                  </a:cubicBezTo>
                  <a:cubicBezTo>
                    <a:pt x="63791" y="93273"/>
                    <a:pt x="67648" y="91596"/>
                    <a:pt x="70980" y="89118"/>
                  </a:cubicBezTo>
                  <a:cubicBezTo>
                    <a:pt x="72037" y="88329"/>
                    <a:pt x="73088" y="87386"/>
                    <a:pt x="73445" y="86117"/>
                  </a:cubicBezTo>
                  <a:cubicBezTo>
                    <a:pt x="73802" y="84846"/>
                    <a:pt x="73146" y="83218"/>
                    <a:pt x="71846" y="82993"/>
                  </a:cubicBezTo>
                  <a:cubicBezTo>
                    <a:pt x="71723" y="82971"/>
                    <a:pt x="71600" y="82963"/>
                    <a:pt x="71476" y="82963"/>
                  </a:cubicBezTo>
                  <a:cubicBezTo>
                    <a:pt x="71093" y="82963"/>
                    <a:pt x="70708" y="83045"/>
                    <a:pt x="70324" y="83086"/>
                  </a:cubicBezTo>
                  <a:cubicBezTo>
                    <a:pt x="70133" y="83106"/>
                    <a:pt x="69943" y="83115"/>
                    <a:pt x="69755" y="83115"/>
                  </a:cubicBezTo>
                  <a:cubicBezTo>
                    <a:pt x="66927" y="83115"/>
                    <a:pt x="64468" y="80925"/>
                    <a:pt x="62588" y="78727"/>
                  </a:cubicBezTo>
                  <a:cubicBezTo>
                    <a:pt x="63132" y="78118"/>
                    <a:pt x="63852" y="77890"/>
                    <a:pt x="64640" y="77890"/>
                  </a:cubicBezTo>
                  <a:cubicBezTo>
                    <a:pt x="65842" y="77890"/>
                    <a:pt x="67201" y="78421"/>
                    <a:pt x="68334" y="78941"/>
                  </a:cubicBezTo>
                  <a:cubicBezTo>
                    <a:pt x="71699" y="80486"/>
                    <a:pt x="75249" y="81588"/>
                    <a:pt x="78895" y="82221"/>
                  </a:cubicBezTo>
                  <a:cubicBezTo>
                    <a:pt x="79803" y="82378"/>
                    <a:pt x="80736" y="82513"/>
                    <a:pt x="81554" y="82936"/>
                  </a:cubicBezTo>
                  <a:cubicBezTo>
                    <a:pt x="82126" y="83232"/>
                    <a:pt x="82622" y="83658"/>
                    <a:pt x="83095" y="84096"/>
                  </a:cubicBezTo>
                  <a:cubicBezTo>
                    <a:pt x="87298" y="87967"/>
                    <a:pt x="90407" y="93013"/>
                    <a:pt x="91975" y="98509"/>
                  </a:cubicBezTo>
                  <a:cubicBezTo>
                    <a:pt x="92104" y="98538"/>
                    <a:pt x="92231" y="98552"/>
                    <a:pt x="92354" y="98552"/>
                  </a:cubicBezTo>
                  <a:cubicBezTo>
                    <a:pt x="93754" y="98552"/>
                    <a:pt x="94717" y="96760"/>
                    <a:pt x="94833" y="95252"/>
                  </a:cubicBezTo>
                  <a:cubicBezTo>
                    <a:pt x="94960" y="93612"/>
                    <a:pt x="94769" y="91722"/>
                    <a:pt x="95948" y="90578"/>
                  </a:cubicBezTo>
                  <a:cubicBezTo>
                    <a:pt x="96875" y="89678"/>
                    <a:pt x="98399" y="89556"/>
                    <a:pt x="99214" y="88552"/>
                  </a:cubicBezTo>
                  <a:cubicBezTo>
                    <a:pt x="100238" y="87289"/>
                    <a:pt x="99703" y="85157"/>
                    <a:pt x="100900" y="84056"/>
                  </a:cubicBezTo>
                  <a:cubicBezTo>
                    <a:pt x="101284" y="83704"/>
                    <a:pt x="101728" y="83552"/>
                    <a:pt x="102190" y="83552"/>
                  </a:cubicBezTo>
                  <a:cubicBezTo>
                    <a:pt x="103537" y="83552"/>
                    <a:pt x="105034" y="84844"/>
                    <a:pt x="105630" y="86240"/>
                  </a:cubicBezTo>
                  <a:cubicBezTo>
                    <a:pt x="106431" y="88116"/>
                    <a:pt x="106723" y="90422"/>
                    <a:pt x="108410" y="91569"/>
                  </a:cubicBezTo>
                  <a:lnTo>
                    <a:pt x="111137" y="91176"/>
                  </a:lnTo>
                  <a:cubicBezTo>
                    <a:pt x="111152" y="95778"/>
                    <a:pt x="112750" y="100362"/>
                    <a:pt x="115602" y="103975"/>
                  </a:cubicBezTo>
                  <a:cubicBezTo>
                    <a:pt x="117157" y="103161"/>
                    <a:pt x="116453" y="100795"/>
                    <a:pt x="115480" y="99330"/>
                  </a:cubicBezTo>
                  <a:cubicBezTo>
                    <a:pt x="114508" y="97866"/>
                    <a:pt x="113554" y="95681"/>
                    <a:pt x="114936" y="94596"/>
                  </a:cubicBezTo>
                  <a:lnTo>
                    <a:pt x="114936" y="94596"/>
                  </a:lnTo>
                  <a:cubicBezTo>
                    <a:pt x="116854" y="94614"/>
                    <a:pt x="117747" y="97259"/>
                    <a:pt x="119611" y="97712"/>
                  </a:cubicBezTo>
                  <a:cubicBezTo>
                    <a:pt x="119777" y="97752"/>
                    <a:pt x="119940" y="97771"/>
                    <a:pt x="120101" y="97771"/>
                  </a:cubicBezTo>
                  <a:cubicBezTo>
                    <a:pt x="121744" y="97771"/>
                    <a:pt x="123089" y="95790"/>
                    <a:pt x="122784" y="94080"/>
                  </a:cubicBezTo>
                  <a:cubicBezTo>
                    <a:pt x="122451" y="92201"/>
                    <a:pt x="120835" y="90820"/>
                    <a:pt x="119169" y="89895"/>
                  </a:cubicBezTo>
                  <a:cubicBezTo>
                    <a:pt x="117675" y="88258"/>
                    <a:pt x="119833" y="85644"/>
                    <a:pt x="122018" y="85274"/>
                  </a:cubicBezTo>
                  <a:cubicBezTo>
                    <a:pt x="122730" y="85153"/>
                    <a:pt x="123464" y="85138"/>
                    <a:pt x="124199" y="85138"/>
                  </a:cubicBezTo>
                  <a:cubicBezTo>
                    <a:pt x="124443" y="85138"/>
                    <a:pt x="124686" y="85140"/>
                    <a:pt x="124930" y="85140"/>
                  </a:cubicBezTo>
                  <a:cubicBezTo>
                    <a:pt x="126201" y="85140"/>
                    <a:pt x="127452" y="85095"/>
                    <a:pt x="128573" y="84531"/>
                  </a:cubicBezTo>
                  <a:cubicBezTo>
                    <a:pt x="130946" y="83339"/>
                    <a:pt x="131739" y="80207"/>
                    <a:pt x="131200" y="77607"/>
                  </a:cubicBezTo>
                  <a:cubicBezTo>
                    <a:pt x="130659" y="75007"/>
                    <a:pt x="129117" y="72748"/>
                    <a:pt x="127857" y="70410"/>
                  </a:cubicBezTo>
                  <a:cubicBezTo>
                    <a:pt x="126781" y="68413"/>
                    <a:pt x="126249" y="65298"/>
                    <a:pt x="128341" y="64420"/>
                  </a:cubicBezTo>
                  <a:cubicBezTo>
                    <a:pt x="128900" y="64186"/>
                    <a:pt x="129528" y="64195"/>
                    <a:pt x="130135" y="64170"/>
                  </a:cubicBezTo>
                  <a:cubicBezTo>
                    <a:pt x="138047" y="63837"/>
                    <a:pt x="144592" y="55459"/>
                    <a:pt x="143005" y="47701"/>
                  </a:cubicBezTo>
                  <a:cubicBezTo>
                    <a:pt x="142706" y="46238"/>
                    <a:pt x="142140" y="44786"/>
                    <a:pt x="141097" y="43719"/>
                  </a:cubicBezTo>
                  <a:cubicBezTo>
                    <a:pt x="139216" y="41800"/>
                    <a:pt x="136024" y="41349"/>
                    <a:pt x="134619" y="39057"/>
                  </a:cubicBezTo>
                  <a:cubicBezTo>
                    <a:pt x="132900" y="36255"/>
                    <a:pt x="135025" y="32537"/>
                    <a:pt x="137778" y="30737"/>
                  </a:cubicBezTo>
                  <a:cubicBezTo>
                    <a:pt x="140529" y="28938"/>
                    <a:pt x="143891" y="28156"/>
                    <a:pt x="146461" y="26105"/>
                  </a:cubicBezTo>
                  <a:cubicBezTo>
                    <a:pt x="147145" y="26087"/>
                    <a:pt x="147512" y="25417"/>
                    <a:pt x="147638" y="24743"/>
                  </a:cubicBezTo>
                  <a:cubicBezTo>
                    <a:pt x="147716" y="24319"/>
                    <a:pt x="147611" y="23887"/>
                    <a:pt x="147608" y="23456"/>
                  </a:cubicBezTo>
                  <a:cubicBezTo>
                    <a:pt x="147598" y="22276"/>
                    <a:pt x="148442" y="21139"/>
                    <a:pt x="149574" y="20805"/>
                  </a:cubicBezTo>
                  <a:cubicBezTo>
                    <a:pt x="149811" y="20736"/>
                    <a:pt x="150056" y="20702"/>
                    <a:pt x="150302" y="20702"/>
                  </a:cubicBezTo>
                  <a:cubicBezTo>
                    <a:pt x="151231" y="20702"/>
                    <a:pt x="152165" y="21179"/>
                    <a:pt x="152664" y="21968"/>
                  </a:cubicBezTo>
                  <a:cubicBezTo>
                    <a:pt x="153442" y="23198"/>
                    <a:pt x="153129" y="24821"/>
                    <a:pt x="152563" y="26163"/>
                  </a:cubicBezTo>
                  <a:cubicBezTo>
                    <a:pt x="151998" y="27505"/>
                    <a:pt x="151199" y="28790"/>
                    <a:pt x="151051" y="30239"/>
                  </a:cubicBezTo>
                  <a:cubicBezTo>
                    <a:pt x="150905" y="31687"/>
                    <a:pt x="151726" y="33391"/>
                    <a:pt x="153173" y="33553"/>
                  </a:cubicBezTo>
                  <a:cubicBezTo>
                    <a:pt x="153252" y="33562"/>
                    <a:pt x="153330" y="33566"/>
                    <a:pt x="153406" y="33566"/>
                  </a:cubicBezTo>
                  <a:cubicBezTo>
                    <a:pt x="155043" y="33566"/>
                    <a:pt x="156090" y="31574"/>
                    <a:pt x="156201" y="29877"/>
                  </a:cubicBezTo>
                  <a:cubicBezTo>
                    <a:pt x="156318" y="28099"/>
                    <a:pt x="155972" y="26160"/>
                    <a:pt x="156925" y="24659"/>
                  </a:cubicBezTo>
                  <a:cubicBezTo>
                    <a:pt x="158377" y="22374"/>
                    <a:pt x="162385" y="21839"/>
                    <a:pt x="162490" y="19133"/>
                  </a:cubicBezTo>
                  <a:cubicBezTo>
                    <a:pt x="162574" y="16945"/>
                    <a:pt x="159821" y="15661"/>
                    <a:pt x="159327" y="13530"/>
                  </a:cubicBezTo>
                  <a:cubicBezTo>
                    <a:pt x="159129" y="12668"/>
                    <a:pt x="159325" y="11773"/>
                    <a:pt x="159405" y="10894"/>
                  </a:cubicBezTo>
                  <a:cubicBezTo>
                    <a:pt x="159709" y="7612"/>
                    <a:pt x="158263" y="4218"/>
                    <a:pt x="155688" y="2163"/>
                  </a:cubicBezTo>
                  <a:cubicBezTo>
                    <a:pt x="153919" y="751"/>
                    <a:pt x="151652" y="0"/>
                    <a:pt x="149391" y="0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102"/>
            <p:cNvSpPr/>
            <p:nvPr/>
          </p:nvSpPr>
          <p:spPr>
            <a:xfrm>
              <a:off x="6146600" y="3671525"/>
              <a:ext cx="342925" cy="189500"/>
            </a:xfrm>
            <a:custGeom>
              <a:avLst/>
              <a:gdLst/>
              <a:ahLst/>
              <a:cxnLst/>
              <a:rect l="l" t="t" r="r" b="b"/>
              <a:pathLst>
                <a:path w="13717" h="7580" extrusionOk="0">
                  <a:moveTo>
                    <a:pt x="9951" y="0"/>
                  </a:moveTo>
                  <a:cubicBezTo>
                    <a:pt x="6355" y="0"/>
                    <a:pt x="1" y="1281"/>
                    <a:pt x="2486" y="4894"/>
                  </a:cubicBezTo>
                  <a:cubicBezTo>
                    <a:pt x="3169" y="5885"/>
                    <a:pt x="4297" y="6467"/>
                    <a:pt x="5404" y="6938"/>
                  </a:cubicBezTo>
                  <a:cubicBezTo>
                    <a:pt x="6217" y="7282"/>
                    <a:pt x="7136" y="7580"/>
                    <a:pt x="8003" y="7580"/>
                  </a:cubicBezTo>
                  <a:cubicBezTo>
                    <a:pt x="8565" y="7580"/>
                    <a:pt x="9106" y="7454"/>
                    <a:pt x="9581" y="7134"/>
                  </a:cubicBezTo>
                  <a:cubicBezTo>
                    <a:pt x="10406" y="6577"/>
                    <a:pt x="13156" y="2774"/>
                    <a:pt x="13348" y="1948"/>
                  </a:cubicBezTo>
                  <a:cubicBezTo>
                    <a:pt x="13716" y="358"/>
                    <a:pt x="13186" y="447"/>
                    <a:pt x="11597" y="126"/>
                  </a:cubicBezTo>
                  <a:cubicBezTo>
                    <a:pt x="11194" y="44"/>
                    <a:pt x="10620" y="0"/>
                    <a:pt x="9951" y="0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102"/>
            <p:cNvSpPr/>
            <p:nvPr/>
          </p:nvSpPr>
          <p:spPr>
            <a:xfrm>
              <a:off x="5901600" y="3652500"/>
              <a:ext cx="558700" cy="402875"/>
            </a:xfrm>
            <a:custGeom>
              <a:avLst/>
              <a:gdLst/>
              <a:ahLst/>
              <a:cxnLst/>
              <a:rect l="l" t="t" r="r" b="b"/>
              <a:pathLst>
                <a:path w="22348" h="16115" extrusionOk="0">
                  <a:moveTo>
                    <a:pt x="946" y="1"/>
                  </a:moveTo>
                  <a:cubicBezTo>
                    <a:pt x="616" y="1"/>
                    <a:pt x="299" y="66"/>
                    <a:pt x="1" y="208"/>
                  </a:cubicBezTo>
                  <a:cubicBezTo>
                    <a:pt x="742" y="1762"/>
                    <a:pt x="2032" y="3475"/>
                    <a:pt x="2935" y="5119"/>
                  </a:cubicBezTo>
                  <a:cubicBezTo>
                    <a:pt x="6575" y="11745"/>
                    <a:pt x="13987" y="16115"/>
                    <a:pt x="21544" y="16115"/>
                  </a:cubicBezTo>
                  <a:cubicBezTo>
                    <a:pt x="21635" y="16115"/>
                    <a:pt x="21726" y="16114"/>
                    <a:pt x="21817" y="16113"/>
                  </a:cubicBezTo>
                  <a:cubicBezTo>
                    <a:pt x="22347" y="15571"/>
                    <a:pt x="21564" y="14744"/>
                    <a:pt x="20866" y="14448"/>
                  </a:cubicBezTo>
                  <a:cubicBezTo>
                    <a:pt x="18934" y="13634"/>
                    <a:pt x="16857" y="13226"/>
                    <a:pt x="14879" y="12532"/>
                  </a:cubicBezTo>
                  <a:cubicBezTo>
                    <a:pt x="12900" y="11839"/>
                    <a:pt x="10943" y="10790"/>
                    <a:pt x="9769" y="9051"/>
                  </a:cubicBezTo>
                  <a:cubicBezTo>
                    <a:pt x="9280" y="8326"/>
                    <a:pt x="8945" y="7508"/>
                    <a:pt x="8542" y="6731"/>
                  </a:cubicBezTo>
                  <a:cubicBezTo>
                    <a:pt x="7503" y="4729"/>
                    <a:pt x="3759" y="1"/>
                    <a:pt x="946" y="1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102"/>
            <p:cNvSpPr/>
            <p:nvPr/>
          </p:nvSpPr>
          <p:spPr>
            <a:xfrm>
              <a:off x="6249675" y="4061675"/>
              <a:ext cx="964575" cy="811125"/>
            </a:xfrm>
            <a:custGeom>
              <a:avLst/>
              <a:gdLst/>
              <a:ahLst/>
              <a:cxnLst/>
              <a:rect l="l" t="t" r="r" b="b"/>
              <a:pathLst>
                <a:path w="38583" h="32445" extrusionOk="0">
                  <a:moveTo>
                    <a:pt x="17573" y="0"/>
                  </a:moveTo>
                  <a:cubicBezTo>
                    <a:pt x="14431" y="0"/>
                    <a:pt x="10968" y="2180"/>
                    <a:pt x="9011" y="4369"/>
                  </a:cubicBezTo>
                  <a:cubicBezTo>
                    <a:pt x="8028" y="5468"/>
                    <a:pt x="7111" y="6810"/>
                    <a:pt x="5676" y="7153"/>
                  </a:cubicBezTo>
                  <a:cubicBezTo>
                    <a:pt x="4830" y="7356"/>
                    <a:pt x="3925" y="7164"/>
                    <a:pt x="3076" y="7361"/>
                  </a:cubicBezTo>
                  <a:cubicBezTo>
                    <a:pt x="581" y="7938"/>
                    <a:pt x="1" y="11293"/>
                    <a:pt x="569" y="13791"/>
                  </a:cubicBezTo>
                  <a:cubicBezTo>
                    <a:pt x="1136" y="16289"/>
                    <a:pt x="2307" y="18910"/>
                    <a:pt x="1374" y="21296"/>
                  </a:cubicBezTo>
                  <a:cubicBezTo>
                    <a:pt x="1185" y="21776"/>
                    <a:pt x="913" y="22246"/>
                    <a:pt x="921" y="22762"/>
                  </a:cubicBezTo>
                  <a:cubicBezTo>
                    <a:pt x="932" y="23380"/>
                    <a:pt x="1355" y="23921"/>
                    <a:pt x="1849" y="24293"/>
                  </a:cubicBezTo>
                  <a:cubicBezTo>
                    <a:pt x="2646" y="24890"/>
                    <a:pt x="3559" y="25128"/>
                    <a:pt x="4517" y="25128"/>
                  </a:cubicBezTo>
                  <a:cubicBezTo>
                    <a:pt x="6301" y="25128"/>
                    <a:pt x="8239" y="24301"/>
                    <a:pt x="9868" y="23418"/>
                  </a:cubicBezTo>
                  <a:cubicBezTo>
                    <a:pt x="11665" y="22444"/>
                    <a:pt x="13735" y="21414"/>
                    <a:pt x="15685" y="21414"/>
                  </a:cubicBezTo>
                  <a:cubicBezTo>
                    <a:pt x="16453" y="21414"/>
                    <a:pt x="17203" y="21574"/>
                    <a:pt x="17910" y="21960"/>
                  </a:cubicBezTo>
                  <a:cubicBezTo>
                    <a:pt x="20585" y="23420"/>
                    <a:pt x="20837" y="27119"/>
                    <a:pt x="22486" y="29685"/>
                  </a:cubicBezTo>
                  <a:cubicBezTo>
                    <a:pt x="23522" y="31296"/>
                    <a:pt x="25450" y="32445"/>
                    <a:pt x="27291" y="32445"/>
                  </a:cubicBezTo>
                  <a:cubicBezTo>
                    <a:pt x="28027" y="32445"/>
                    <a:pt x="28749" y="32261"/>
                    <a:pt x="29394" y="31851"/>
                  </a:cubicBezTo>
                  <a:cubicBezTo>
                    <a:pt x="30163" y="31362"/>
                    <a:pt x="30731" y="30624"/>
                    <a:pt x="31285" y="29900"/>
                  </a:cubicBezTo>
                  <a:lnTo>
                    <a:pt x="34684" y="25460"/>
                  </a:lnTo>
                  <a:cubicBezTo>
                    <a:pt x="36183" y="23501"/>
                    <a:pt x="37736" y="21414"/>
                    <a:pt x="38025" y="18965"/>
                  </a:cubicBezTo>
                  <a:cubicBezTo>
                    <a:pt x="38582" y="14235"/>
                    <a:pt x="34390" y="10436"/>
                    <a:pt x="30609" y="7540"/>
                  </a:cubicBezTo>
                  <a:cubicBezTo>
                    <a:pt x="30407" y="6031"/>
                    <a:pt x="30190" y="4479"/>
                    <a:pt x="29421" y="3165"/>
                  </a:cubicBezTo>
                  <a:cubicBezTo>
                    <a:pt x="28683" y="1906"/>
                    <a:pt x="27576" y="1186"/>
                    <a:pt x="26718" y="1186"/>
                  </a:cubicBezTo>
                  <a:cubicBezTo>
                    <a:pt x="25783" y="1186"/>
                    <a:pt x="25141" y="2039"/>
                    <a:pt x="25589" y="3982"/>
                  </a:cubicBezTo>
                  <a:cubicBezTo>
                    <a:pt x="25561" y="3983"/>
                    <a:pt x="25533" y="3983"/>
                    <a:pt x="25505" y="3983"/>
                  </a:cubicBezTo>
                  <a:cubicBezTo>
                    <a:pt x="23077" y="3983"/>
                    <a:pt x="21095" y="399"/>
                    <a:pt x="18382" y="51"/>
                  </a:cubicBezTo>
                  <a:cubicBezTo>
                    <a:pt x="18115" y="17"/>
                    <a:pt x="17846" y="0"/>
                    <a:pt x="17573" y="0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06" name="Google Shape;1206;p102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a map</a:t>
            </a:r>
            <a:endParaRPr/>
          </a:p>
        </p:txBody>
      </p:sp>
      <p:sp>
        <p:nvSpPr>
          <p:cNvPr id="1207" name="Google Shape;1207;p102"/>
          <p:cNvSpPr txBox="1"/>
          <p:nvPr/>
        </p:nvSpPr>
        <p:spPr>
          <a:xfrm>
            <a:off x="727934" y="2111376"/>
            <a:ext cx="1865100" cy="6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242424"/>
                </a:solidFill>
                <a:latin typeface="Montserrat"/>
                <a:ea typeface="Montserrat"/>
                <a:cs typeface="Montserrat"/>
                <a:sym typeface="Montserrat"/>
              </a:rPr>
              <a:t>Jupiter is the biggest planet </a:t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08" name="Google Shape;1208;p102"/>
          <p:cNvSpPr txBox="1"/>
          <p:nvPr/>
        </p:nvSpPr>
        <p:spPr>
          <a:xfrm>
            <a:off x="727985" y="1712607"/>
            <a:ext cx="18651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rPr>
              <a:t>Jupiter</a:t>
            </a:r>
            <a:endParaRPr sz="2400">
              <a:solidFill>
                <a:schemeClr val="dk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1209" name="Google Shape;1209;p102"/>
          <p:cNvSpPr txBox="1"/>
          <p:nvPr/>
        </p:nvSpPr>
        <p:spPr>
          <a:xfrm>
            <a:off x="713185" y="3719312"/>
            <a:ext cx="1865100" cy="6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9144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Venus has a beautiful name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10" name="Google Shape;1210;p102"/>
          <p:cNvSpPr txBox="1"/>
          <p:nvPr/>
        </p:nvSpPr>
        <p:spPr>
          <a:xfrm>
            <a:off x="713236" y="3291126"/>
            <a:ext cx="18651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rPr>
              <a:t>Venus</a:t>
            </a:r>
            <a:endParaRPr sz="2400">
              <a:solidFill>
                <a:schemeClr val="dk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1211" name="Google Shape;1211;p102"/>
          <p:cNvSpPr txBox="1"/>
          <p:nvPr/>
        </p:nvSpPr>
        <p:spPr>
          <a:xfrm>
            <a:off x="2619185" y="2110091"/>
            <a:ext cx="1865100" cy="6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9144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Mars is a cold place, not hot</a:t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12" name="Google Shape;1212;p102"/>
          <p:cNvSpPr txBox="1"/>
          <p:nvPr/>
        </p:nvSpPr>
        <p:spPr>
          <a:xfrm>
            <a:off x="2619186" y="1711330"/>
            <a:ext cx="18651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rPr>
              <a:t>Mars</a:t>
            </a:r>
            <a:endParaRPr sz="2400">
              <a:solidFill>
                <a:schemeClr val="dk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1213" name="Google Shape;1213;p102"/>
          <p:cNvSpPr txBox="1"/>
          <p:nvPr/>
        </p:nvSpPr>
        <p:spPr>
          <a:xfrm>
            <a:off x="2619186" y="3718033"/>
            <a:ext cx="1865100" cy="6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9144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Mercury is the smallest planet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14" name="Google Shape;1214;p102"/>
          <p:cNvSpPr txBox="1"/>
          <p:nvPr/>
        </p:nvSpPr>
        <p:spPr>
          <a:xfrm>
            <a:off x="2619236" y="3289834"/>
            <a:ext cx="18651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rPr>
              <a:t>Mercury</a:t>
            </a:r>
            <a:endParaRPr sz="2400">
              <a:solidFill>
                <a:schemeClr val="dk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1215" name="Google Shape;1215;p102"/>
          <p:cNvSpPr/>
          <p:nvPr/>
        </p:nvSpPr>
        <p:spPr>
          <a:xfrm>
            <a:off x="7297222" y="2145040"/>
            <a:ext cx="293190" cy="454436"/>
          </a:xfrm>
          <a:custGeom>
            <a:avLst/>
            <a:gdLst/>
            <a:ahLst/>
            <a:cxnLst/>
            <a:rect l="l" t="t" r="r" b="b"/>
            <a:pathLst>
              <a:path w="10677" h="16549" extrusionOk="0">
                <a:moveTo>
                  <a:pt x="5334" y="2001"/>
                </a:moveTo>
                <a:cubicBezTo>
                  <a:pt x="5775" y="2001"/>
                  <a:pt x="6000" y="2530"/>
                  <a:pt x="5696" y="2834"/>
                </a:cubicBezTo>
                <a:cubicBezTo>
                  <a:pt x="5594" y="2937"/>
                  <a:pt x="5468" y="2983"/>
                  <a:pt x="5345" y="2983"/>
                </a:cubicBezTo>
                <a:cubicBezTo>
                  <a:pt x="5093" y="2983"/>
                  <a:pt x="4853" y="2788"/>
                  <a:pt x="4853" y="2491"/>
                </a:cubicBezTo>
                <a:cubicBezTo>
                  <a:pt x="4853" y="2226"/>
                  <a:pt x="5069" y="2011"/>
                  <a:pt x="5334" y="2001"/>
                </a:cubicBezTo>
                <a:close/>
                <a:moveTo>
                  <a:pt x="5334" y="5902"/>
                </a:moveTo>
                <a:lnTo>
                  <a:pt x="2912" y="6716"/>
                </a:lnTo>
                <a:lnTo>
                  <a:pt x="2912" y="6853"/>
                </a:lnTo>
                <a:lnTo>
                  <a:pt x="7755" y="6853"/>
                </a:lnTo>
                <a:lnTo>
                  <a:pt x="7755" y="6716"/>
                </a:lnTo>
                <a:lnTo>
                  <a:pt x="5334" y="5902"/>
                </a:lnTo>
                <a:close/>
                <a:moveTo>
                  <a:pt x="3873" y="7824"/>
                </a:moveTo>
                <a:lnTo>
                  <a:pt x="3883" y="9755"/>
                </a:lnTo>
                <a:lnTo>
                  <a:pt x="4853" y="9755"/>
                </a:lnTo>
                <a:lnTo>
                  <a:pt x="4853" y="7824"/>
                </a:lnTo>
                <a:close/>
                <a:moveTo>
                  <a:pt x="5814" y="7824"/>
                </a:moveTo>
                <a:lnTo>
                  <a:pt x="5814" y="9755"/>
                </a:lnTo>
                <a:lnTo>
                  <a:pt x="6794" y="9755"/>
                </a:lnTo>
                <a:lnTo>
                  <a:pt x="6794" y="7824"/>
                </a:lnTo>
                <a:close/>
                <a:moveTo>
                  <a:pt x="5319" y="4912"/>
                </a:moveTo>
                <a:cubicBezTo>
                  <a:pt x="5370" y="4912"/>
                  <a:pt x="5422" y="4922"/>
                  <a:pt x="5471" y="4942"/>
                </a:cubicBezTo>
                <a:lnTo>
                  <a:pt x="8382" y="5902"/>
                </a:lnTo>
                <a:cubicBezTo>
                  <a:pt x="8578" y="5971"/>
                  <a:pt x="8716" y="6157"/>
                  <a:pt x="8716" y="6363"/>
                </a:cubicBezTo>
                <a:lnTo>
                  <a:pt x="8725" y="7343"/>
                </a:lnTo>
                <a:cubicBezTo>
                  <a:pt x="8716" y="7608"/>
                  <a:pt x="8500" y="7824"/>
                  <a:pt x="8235" y="7824"/>
                </a:cubicBezTo>
                <a:lnTo>
                  <a:pt x="7745" y="7824"/>
                </a:lnTo>
                <a:lnTo>
                  <a:pt x="7745" y="9765"/>
                </a:lnTo>
                <a:lnTo>
                  <a:pt x="8235" y="9765"/>
                </a:lnTo>
                <a:cubicBezTo>
                  <a:pt x="8262" y="9760"/>
                  <a:pt x="8289" y="9758"/>
                  <a:pt x="8316" y="9758"/>
                </a:cubicBezTo>
                <a:cubicBezTo>
                  <a:pt x="8576" y="9758"/>
                  <a:pt x="8794" y="9969"/>
                  <a:pt x="8794" y="10245"/>
                </a:cubicBezTo>
                <a:cubicBezTo>
                  <a:pt x="8794" y="10526"/>
                  <a:pt x="8568" y="10740"/>
                  <a:pt x="8302" y="10740"/>
                </a:cubicBezTo>
                <a:cubicBezTo>
                  <a:pt x="8280" y="10740"/>
                  <a:pt x="8258" y="10738"/>
                  <a:pt x="8235" y="10735"/>
                </a:cubicBezTo>
                <a:lnTo>
                  <a:pt x="2422" y="10735"/>
                </a:lnTo>
                <a:cubicBezTo>
                  <a:pt x="2399" y="10738"/>
                  <a:pt x="2376" y="10740"/>
                  <a:pt x="2353" y="10740"/>
                </a:cubicBezTo>
                <a:cubicBezTo>
                  <a:pt x="2079" y="10740"/>
                  <a:pt x="1853" y="10526"/>
                  <a:pt x="1853" y="10245"/>
                </a:cubicBezTo>
                <a:cubicBezTo>
                  <a:pt x="1853" y="9969"/>
                  <a:pt x="2071" y="9758"/>
                  <a:pt x="2339" y="9758"/>
                </a:cubicBezTo>
                <a:cubicBezTo>
                  <a:pt x="2366" y="9758"/>
                  <a:pt x="2394" y="9760"/>
                  <a:pt x="2422" y="9765"/>
                </a:cubicBezTo>
                <a:lnTo>
                  <a:pt x="2912" y="9765"/>
                </a:lnTo>
                <a:lnTo>
                  <a:pt x="2912" y="7824"/>
                </a:lnTo>
                <a:lnTo>
                  <a:pt x="2422" y="7824"/>
                </a:lnTo>
                <a:cubicBezTo>
                  <a:pt x="2148" y="7824"/>
                  <a:pt x="1932" y="7598"/>
                  <a:pt x="1932" y="7334"/>
                </a:cubicBezTo>
                <a:lnTo>
                  <a:pt x="1932" y="6363"/>
                </a:lnTo>
                <a:cubicBezTo>
                  <a:pt x="1932" y="6157"/>
                  <a:pt x="2059" y="5971"/>
                  <a:pt x="2255" y="5902"/>
                </a:cubicBezTo>
                <a:lnTo>
                  <a:pt x="5167" y="4942"/>
                </a:lnTo>
                <a:cubicBezTo>
                  <a:pt x="5216" y="4922"/>
                  <a:pt x="5267" y="4912"/>
                  <a:pt x="5319" y="4912"/>
                </a:cubicBezTo>
                <a:close/>
                <a:moveTo>
                  <a:pt x="6375" y="13630"/>
                </a:moveTo>
                <a:cubicBezTo>
                  <a:pt x="6643" y="13630"/>
                  <a:pt x="6863" y="13849"/>
                  <a:pt x="6863" y="14117"/>
                </a:cubicBezTo>
                <a:cubicBezTo>
                  <a:pt x="6863" y="14398"/>
                  <a:pt x="6637" y="14612"/>
                  <a:pt x="6363" y="14612"/>
                </a:cubicBezTo>
                <a:cubicBezTo>
                  <a:pt x="6340" y="14612"/>
                  <a:pt x="6317" y="14610"/>
                  <a:pt x="6294" y="14607"/>
                </a:cubicBezTo>
                <a:lnTo>
                  <a:pt x="4363" y="14607"/>
                </a:lnTo>
                <a:cubicBezTo>
                  <a:pt x="3804" y="14519"/>
                  <a:pt x="3804" y="13715"/>
                  <a:pt x="4363" y="13637"/>
                </a:cubicBezTo>
                <a:lnTo>
                  <a:pt x="6294" y="13637"/>
                </a:lnTo>
                <a:cubicBezTo>
                  <a:pt x="6321" y="13633"/>
                  <a:pt x="6348" y="13630"/>
                  <a:pt x="6375" y="13630"/>
                </a:cubicBezTo>
                <a:close/>
                <a:moveTo>
                  <a:pt x="491" y="1"/>
                </a:moveTo>
                <a:cubicBezTo>
                  <a:pt x="226" y="1"/>
                  <a:pt x="1" y="217"/>
                  <a:pt x="1" y="481"/>
                </a:cubicBezTo>
                <a:lnTo>
                  <a:pt x="1" y="16058"/>
                </a:lnTo>
                <a:cubicBezTo>
                  <a:pt x="1" y="16333"/>
                  <a:pt x="226" y="16548"/>
                  <a:pt x="491" y="16548"/>
                </a:cubicBezTo>
                <a:lnTo>
                  <a:pt x="10186" y="16548"/>
                </a:lnTo>
                <a:cubicBezTo>
                  <a:pt x="10451" y="16548"/>
                  <a:pt x="10676" y="16333"/>
                  <a:pt x="10676" y="16058"/>
                </a:cubicBezTo>
                <a:lnTo>
                  <a:pt x="10676" y="481"/>
                </a:lnTo>
                <a:cubicBezTo>
                  <a:pt x="10676" y="217"/>
                  <a:pt x="10451" y="1"/>
                  <a:pt x="1018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6" name="Google Shape;1216;p102"/>
          <p:cNvSpPr/>
          <p:nvPr/>
        </p:nvSpPr>
        <p:spPr>
          <a:xfrm>
            <a:off x="5724915" y="1575862"/>
            <a:ext cx="454957" cy="292888"/>
          </a:xfrm>
          <a:custGeom>
            <a:avLst/>
            <a:gdLst/>
            <a:ahLst/>
            <a:cxnLst/>
            <a:rect l="l" t="t" r="r" b="b"/>
            <a:pathLst>
              <a:path w="16568" h="10666" extrusionOk="0">
                <a:moveTo>
                  <a:pt x="6420" y="3868"/>
                </a:moveTo>
                <a:cubicBezTo>
                  <a:pt x="6686" y="3868"/>
                  <a:pt x="6912" y="4082"/>
                  <a:pt x="6912" y="4363"/>
                </a:cubicBezTo>
                <a:cubicBezTo>
                  <a:pt x="6912" y="4630"/>
                  <a:pt x="6692" y="4849"/>
                  <a:pt x="6431" y="4849"/>
                </a:cubicBezTo>
                <a:cubicBezTo>
                  <a:pt x="6405" y="4849"/>
                  <a:pt x="6379" y="4847"/>
                  <a:pt x="6353" y="4843"/>
                </a:cubicBezTo>
                <a:lnTo>
                  <a:pt x="2442" y="4843"/>
                </a:lnTo>
                <a:cubicBezTo>
                  <a:pt x="1883" y="4764"/>
                  <a:pt x="1883" y="3961"/>
                  <a:pt x="2442" y="3872"/>
                </a:cubicBezTo>
                <a:lnTo>
                  <a:pt x="6353" y="3872"/>
                </a:lnTo>
                <a:cubicBezTo>
                  <a:pt x="6375" y="3869"/>
                  <a:pt x="6398" y="3868"/>
                  <a:pt x="6420" y="3868"/>
                </a:cubicBezTo>
                <a:close/>
                <a:moveTo>
                  <a:pt x="4479" y="5809"/>
                </a:moveTo>
                <a:cubicBezTo>
                  <a:pt x="4745" y="5809"/>
                  <a:pt x="4971" y="6023"/>
                  <a:pt x="4971" y="6304"/>
                </a:cubicBezTo>
                <a:cubicBezTo>
                  <a:pt x="4971" y="6571"/>
                  <a:pt x="4751" y="6790"/>
                  <a:pt x="4490" y="6790"/>
                </a:cubicBezTo>
                <a:cubicBezTo>
                  <a:pt x="4464" y="6790"/>
                  <a:pt x="4438" y="6788"/>
                  <a:pt x="4412" y="6784"/>
                </a:cubicBezTo>
                <a:lnTo>
                  <a:pt x="2442" y="6784"/>
                </a:lnTo>
                <a:cubicBezTo>
                  <a:pt x="1883" y="6696"/>
                  <a:pt x="1883" y="5902"/>
                  <a:pt x="2442" y="5813"/>
                </a:cubicBezTo>
                <a:lnTo>
                  <a:pt x="4412" y="5813"/>
                </a:lnTo>
                <a:cubicBezTo>
                  <a:pt x="4434" y="5810"/>
                  <a:pt x="4457" y="5809"/>
                  <a:pt x="4479" y="5809"/>
                </a:cubicBezTo>
                <a:close/>
                <a:moveTo>
                  <a:pt x="11186" y="1863"/>
                </a:moveTo>
                <a:cubicBezTo>
                  <a:pt x="11490" y="1863"/>
                  <a:pt x="11715" y="2127"/>
                  <a:pt x="11676" y="2422"/>
                </a:cubicBezTo>
                <a:lnTo>
                  <a:pt x="11676" y="4157"/>
                </a:lnTo>
                <a:lnTo>
                  <a:pt x="14441" y="6931"/>
                </a:lnTo>
                <a:cubicBezTo>
                  <a:pt x="14627" y="7117"/>
                  <a:pt x="14627" y="7421"/>
                  <a:pt x="14441" y="7607"/>
                </a:cubicBezTo>
                <a:lnTo>
                  <a:pt x="14450" y="7607"/>
                </a:lnTo>
                <a:cubicBezTo>
                  <a:pt x="14352" y="7700"/>
                  <a:pt x="14227" y="7747"/>
                  <a:pt x="14104" y="7747"/>
                </a:cubicBezTo>
                <a:cubicBezTo>
                  <a:pt x="13980" y="7747"/>
                  <a:pt x="13857" y="7700"/>
                  <a:pt x="13764" y="7607"/>
                </a:cubicBezTo>
                <a:lnTo>
                  <a:pt x="11676" y="5529"/>
                </a:lnTo>
                <a:lnTo>
                  <a:pt x="11676" y="7068"/>
                </a:lnTo>
                <a:lnTo>
                  <a:pt x="12509" y="7892"/>
                </a:lnTo>
                <a:cubicBezTo>
                  <a:pt x="12745" y="8068"/>
                  <a:pt x="12774" y="8421"/>
                  <a:pt x="12558" y="8637"/>
                </a:cubicBezTo>
                <a:cubicBezTo>
                  <a:pt x="12464" y="8731"/>
                  <a:pt x="12340" y="8778"/>
                  <a:pt x="12215" y="8778"/>
                </a:cubicBezTo>
                <a:cubicBezTo>
                  <a:pt x="12067" y="8778"/>
                  <a:pt x="11919" y="8711"/>
                  <a:pt x="11823" y="8578"/>
                </a:cubicBezTo>
                <a:lnTo>
                  <a:pt x="11196" y="7950"/>
                </a:lnTo>
                <a:lnTo>
                  <a:pt x="10568" y="8578"/>
                </a:lnTo>
                <a:cubicBezTo>
                  <a:pt x="10472" y="8711"/>
                  <a:pt x="10324" y="8778"/>
                  <a:pt x="10175" y="8778"/>
                </a:cubicBezTo>
                <a:cubicBezTo>
                  <a:pt x="10049" y="8778"/>
                  <a:pt x="9922" y="8731"/>
                  <a:pt x="9823" y="8637"/>
                </a:cubicBezTo>
                <a:cubicBezTo>
                  <a:pt x="9608" y="8421"/>
                  <a:pt x="9637" y="8068"/>
                  <a:pt x="9882" y="7892"/>
                </a:cubicBezTo>
                <a:lnTo>
                  <a:pt x="10706" y="7068"/>
                </a:lnTo>
                <a:lnTo>
                  <a:pt x="10706" y="5529"/>
                </a:lnTo>
                <a:lnTo>
                  <a:pt x="8627" y="7617"/>
                </a:lnTo>
                <a:cubicBezTo>
                  <a:pt x="8534" y="7684"/>
                  <a:pt x="8435" y="7713"/>
                  <a:pt x="8341" y="7713"/>
                </a:cubicBezTo>
                <a:cubicBezTo>
                  <a:pt x="7979" y="7713"/>
                  <a:pt x="7677" y="7288"/>
                  <a:pt x="7941" y="6931"/>
                </a:cubicBezTo>
                <a:lnTo>
                  <a:pt x="10706" y="4166"/>
                </a:lnTo>
                <a:lnTo>
                  <a:pt x="10706" y="2422"/>
                </a:lnTo>
                <a:cubicBezTo>
                  <a:pt x="10657" y="2127"/>
                  <a:pt x="10892" y="1863"/>
                  <a:pt x="11186" y="1863"/>
                </a:cubicBezTo>
                <a:close/>
                <a:moveTo>
                  <a:pt x="491" y="0"/>
                </a:moveTo>
                <a:cubicBezTo>
                  <a:pt x="216" y="0"/>
                  <a:pt x="1" y="226"/>
                  <a:pt x="1" y="490"/>
                </a:cubicBezTo>
                <a:lnTo>
                  <a:pt x="1" y="10186"/>
                </a:lnTo>
                <a:cubicBezTo>
                  <a:pt x="10" y="10450"/>
                  <a:pt x="226" y="10666"/>
                  <a:pt x="491" y="10666"/>
                </a:cubicBezTo>
                <a:lnTo>
                  <a:pt x="3432" y="10666"/>
                </a:lnTo>
                <a:cubicBezTo>
                  <a:pt x="3696" y="10666"/>
                  <a:pt x="3912" y="10450"/>
                  <a:pt x="3922" y="10186"/>
                </a:cubicBezTo>
                <a:cubicBezTo>
                  <a:pt x="3873" y="9882"/>
                  <a:pt x="4108" y="9617"/>
                  <a:pt x="4402" y="9617"/>
                </a:cubicBezTo>
                <a:cubicBezTo>
                  <a:pt x="4706" y="9617"/>
                  <a:pt x="4932" y="9882"/>
                  <a:pt x="4892" y="10186"/>
                </a:cubicBezTo>
                <a:cubicBezTo>
                  <a:pt x="4892" y="10450"/>
                  <a:pt x="5108" y="10666"/>
                  <a:pt x="5382" y="10666"/>
                </a:cubicBezTo>
                <a:lnTo>
                  <a:pt x="16078" y="10666"/>
                </a:lnTo>
                <a:cubicBezTo>
                  <a:pt x="16342" y="10666"/>
                  <a:pt x="16558" y="10450"/>
                  <a:pt x="16568" y="10186"/>
                </a:cubicBezTo>
                <a:lnTo>
                  <a:pt x="16568" y="490"/>
                </a:lnTo>
                <a:cubicBezTo>
                  <a:pt x="16568" y="216"/>
                  <a:pt x="16342" y="0"/>
                  <a:pt x="16078" y="0"/>
                </a:cubicBezTo>
                <a:lnTo>
                  <a:pt x="5382" y="0"/>
                </a:lnTo>
                <a:cubicBezTo>
                  <a:pt x="5108" y="0"/>
                  <a:pt x="4892" y="216"/>
                  <a:pt x="4892" y="490"/>
                </a:cubicBezTo>
                <a:cubicBezTo>
                  <a:pt x="4848" y="770"/>
                  <a:pt x="4625" y="909"/>
                  <a:pt x="4403" y="909"/>
                </a:cubicBezTo>
                <a:cubicBezTo>
                  <a:pt x="4182" y="909"/>
                  <a:pt x="3961" y="770"/>
                  <a:pt x="3922" y="490"/>
                </a:cubicBezTo>
                <a:cubicBezTo>
                  <a:pt x="3922" y="216"/>
                  <a:pt x="3696" y="0"/>
                  <a:pt x="343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17" name="Google Shape;1217;p102"/>
          <p:cNvGrpSpPr/>
          <p:nvPr/>
        </p:nvGrpSpPr>
        <p:grpSpPr>
          <a:xfrm>
            <a:off x="6280468" y="2764207"/>
            <a:ext cx="431025" cy="454446"/>
            <a:chOff x="2343222" y="2246064"/>
            <a:chExt cx="307151" cy="323864"/>
          </a:xfrm>
        </p:grpSpPr>
        <p:sp>
          <p:nvSpPr>
            <p:cNvPr id="1218" name="Google Shape;1218;p102"/>
            <p:cNvSpPr/>
            <p:nvPr/>
          </p:nvSpPr>
          <p:spPr>
            <a:xfrm>
              <a:off x="2589354" y="2340097"/>
              <a:ext cx="61019" cy="133115"/>
            </a:xfrm>
            <a:custGeom>
              <a:avLst/>
              <a:gdLst/>
              <a:ahLst/>
              <a:cxnLst/>
              <a:rect l="l" t="t" r="r" b="b"/>
              <a:pathLst>
                <a:path w="3118" h="6802" extrusionOk="0">
                  <a:moveTo>
                    <a:pt x="1559" y="1"/>
                  </a:moveTo>
                  <a:cubicBezTo>
                    <a:pt x="1265" y="1"/>
                    <a:pt x="1030" y="265"/>
                    <a:pt x="1079" y="560"/>
                  </a:cubicBezTo>
                  <a:lnTo>
                    <a:pt x="1079" y="1128"/>
                  </a:lnTo>
                  <a:cubicBezTo>
                    <a:pt x="402" y="1363"/>
                    <a:pt x="0" y="2050"/>
                    <a:pt x="128" y="2746"/>
                  </a:cubicBezTo>
                  <a:cubicBezTo>
                    <a:pt x="244" y="3445"/>
                    <a:pt x="842" y="3952"/>
                    <a:pt x="1549" y="3952"/>
                  </a:cubicBezTo>
                  <a:cubicBezTo>
                    <a:pt x="1555" y="3952"/>
                    <a:pt x="1562" y="3951"/>
                    <a:pt x="1569" y="3951"/>
                  </a:cubicBezTo>
                  <a:cubicBezTo>
                    <a:pt x="2000" y="3951"/>
                    <a:pt x="2226" y="4481"/>
                    <a:pt x="1912" y="4785"/>
                  </a:cubicBezTo>
                  <a:cubicBezTo>
                    <a:pt x="1813" y="4887"/>
                    <a:pt x="1689" y="4933"/>
                    <a:pt x="1568" y="4933"/>
                  </a:cubicBezTo>
                  <a:cubicBezTo>
                    <a:pt x="1319" y="4933"/>
                    <a:pt x="1079" y="4738"/>
                    <a:pt x="1079" y="4442"/>
                  </a:cubicBezTo>
                  <a:cubicBezTo>
                    <a:pt x="1118" y="4147"/>
                    <a:pt x="892" y="3883"/>
                    <a:pt x="589" y="3883"/>
                  </a:cubicBezTo>
                  <a:cubicBezTo>
                    <a:pt x="294" y="3883"/>
                    <a:pt x="59" y="4147"/>
                    <a:pt x="108" y="4442"/>
                  </a:cubicBezTo>
                  <a:cubicBezTo>
                    <a:pt x="108" y="5059"/>
                    <a:pt x="500" y="5608"/>
                    <a:pt x="1079" y="5814"/>
                  </a:cubicBezTo>
                  <a:lnTo>
                    <a:pt x="1079" y="6383"/>
                  </a:lnTo>
                  <a:cubicBezTo>
                    <a:pt x="1118" y="6662"/>
                    <a:pt x="1339" y="6802"/>
                    <a:pt x="1560" y="6802"/>
                  </a:cubicBezTo>
                  <a:cubicBezTo>
                    <a:pt x="1782" y="6802"/>
                    <a:pt x="2005" y="6662"/>
                    <a:pt x="2049" y="6383"/>
                  </a:cubicBezTo>
                  <a:lnTo>
                    <a:pt x="2049" y="5814"/>
                  </a:lnTo>
                  <a:cubicBezTo>
                    <a:pt x="2716" y="5579"/>
                    <a:pt x="3118" y="4892"/>
                    <a:pt x="3000" y="4196"/>
                  </a:cubicBezTo>
                  <a:cubicBezTo>
                    <a:pt x="2873" y="3500"/>
                    <a:pt x="2275" y="2991"/>
                    <a:pt x="1559" y="2991"/>
                  </a:cubicBezTo>
                  <a:lnTo>
                    <a:pt x="1559" y="2981"/>
                  </a:lnTo>
                  <a:cubicBezTo>
                    <a:pt x="1555" y="2981"/>
                    <a:pt x="1551" y="2981"/>
                    <a:pt x="1547" y="2981"/>
                  </a:cubicBezTo>
                  <a:cubicBezTo>
                    <a:pt x="1114" y="2981"/>
                    <a:pt x="905" y="2458"/>
                    <a:pt x="1206" y="2148"/>
                  </a:cubicBezTo>
                  <a:cubicBezTo>
                    <a:pt x="1307" y="2047"/>
                    <a:pt x="1431" y="2001"/>
                    <a:pt x="1551" y="2001"/>
                  </a:cubicBezTo>
                  <a:cubicBezTo>
                    <a:pt x="1806" y="2001"/>
                    <a:pt x="2049" y="2201"/>
                    <a:pt x="2049" y="2501"/>
                  </a:cubicBezTo>
                  <a:cubicBezTo>
                    <a:pt x="2088" y="2780"/>
                    <a:pt x="2309" y="2920"/>
                    <a:pt x="2531" y="2920"/>
                  </a:cubicBezTo>
                  <a:cubicBezTo>
                    <a:pt x="2753" y="2920"/>
                    <a:pt x="2976" y="2780"/>
                    <a:pt x="3020" y="2501"/>
                  </a:cubicBezTo>
                  <a:cubicBezTo>
                    <a:pt x="3010" y="1883"/>
                    <a:pt x="2628" y="1334"/>
                    <a:pt x="2049" y="1128"/>
                  </a:cubicBezTo>
                  <a:lnTo>
                    <a:pt x="2049" y="560"/>
                  </a:lnTo>
                  <a:cubicBezTo>
                    <a:pt x="2088" y="265"/>
                    <a:pt x="1863" y="1"/>
                    <a:pt x="15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102"/>
            <p:cNvSpPr/>
            <p:nvPr/>
          </p:nvSpPr>
          <p:spPr>
            <a:xfrm>
              <a:off x="2493050" y="2303462"/>
              <a:ext cx="22466" cy="19296"/>
            </a:xfrm>
            <a:custGeom>
              <a:avLst/>
              <a:gdLst/>
              <a:ahLst/>
              <a:cxnLst/>
              <a:rect l="l" t="t" r="r" b="b"/>
              <a:pathLst>
                <a:path w="1148" h="986" extrusionOk="0">
                  <a:moveTo>
                    <a:pt x="667" y="0"/>
                  </a:moveTo>
                  <a:cubicBezTo>
                    <a:pt x="226" y="0"/>
                    <a:pt x="0" y="530"/>
                    <a:pt x="314" y="843"/>
                  </a:cubicBezTo>
                  <a:cubicBezTo>
                    <a:pt x="412" y="941"/>
                    <a:pt x="533" y="985"/>
                    <a:pt x="652" y="985"/>
                  </a:cubicBezTo>
                  <a:cubicBezTo>
                    <a:pt x="904" y="985"/>
                    <a:pt x="1147" y="790"/>
                    <a:pt x="1147" y="491"/>
                  </a:cubicBezTo>
                  <a:cubicBezTo>
                    <a:pt x="1147" y="226"/>
                    <a:pt x="932" y="10"/>
                    <a:pt x="6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102"/>
            <p:cNvSpPr/>
            <p:nvPr/>
          </p:nvSpPr>
          <p:spPr>
            <a:xfrm>
              <a:off x="2343222" y="2246064"/>
              <a:ext cx="278188" cy="323864"/>
            </a:xfrm>
            <a:custGeom>
              <a:avLst/>
              <a:gdLst/>
              <a:ahLst/>
              <a:cxnLst/>
              <a:rect l="l" t="t" r="r" b="b"/>
              <a:pathLst>
                <a:path w="14215" h="16549" extrusionOk="0">
                  <a:moveTo>
                    <a:pt x="8338" y="1968"/>
                  </a:moveTo>
                  <a:cubicBezTo>
                    <a:pt x="8695" y="1968"/>
                    <a:pt x="9058" y="2100"/>
                    <a:pt x="9352" y="2394"/>
                  </a:cubicBezTo>
                  <a:cubicBezTo>
                    <a:pt x="10274" y="3316"/>
                    <a:pt x="9617" y="4884"/>
                    <a:pt x="8323" y="4884"/>
                  </a:cubicBezTo>
                  <a:cubicBezTo>
                    <a:pt x="7519" y="4884"/>
                    <a:pt x="6872" y="4227"/>
                    <a:pt x="6872" y="3424"/>
                  </a:cubicBezTo>
                  <a:cubicBezTo>
                    <a:pt x="6872" y="2547"/>
                    <a:pt x="7591" y="1968"/>
                    <a:pt x="8338" y="1968"/>
                  </a:cubicBezTo>
                  <a:close/>
                  <a:moveTo>
                    <a:pt x="8270" y="1"/>
                  </a:moveTo>
                  <a:cubicBezTo>
                    <a:pt x="7177" y="1"/>
                    <a:pt x="6076" y="216"/>
                    <a:pt x="5029" y="659"/>
                  </a:cubicBezTo>
                  <a:cubicBezTo>
                    <a:pt x="1980" y="1963"/>
                    <a:pt x="0" y="4963"/>
                    <a:pt x="0" y="8276"/>
                  </a:cubicBezTo>
                  <a:cubicBezTo>
                    <a:pt x="0" y="11589"/>
                    <a:pt x="1980" y="14589"/>
                    <a:pt x="5029" y="15883"/>
                  </a:cubicBezTo>
                  <a:cubicBezTo>
                    <a:pt x="6078" y="16330"/>
                    <a:pt x="7183" y="16548"/>
                    <a:pt x="8278" y="16548"/>
                  </a:cubicBezTo>
                  <a:cubicBezTo>
                    <a:pt x="10375" y="16548"/>
                    <a:pt x="12437" y="15750"/>
                    <a:pt x="14009" y="14236"/>
                  </a:cubicBezTo>
                  <a:cubicBezTo>
                    <a:pt x="14215" y="14040"/>
                    <a:pt x="14205" y="13717"/>
                    <a:pt x="13999" y="13530"/>
                  </a:cubicBezTo>
                  <a:lnTo>
                    <a:pt x="8088" y="8276"/>
                  </a:lnTo>
                  <a:lnTo>
                    <a:pt x="13999" y="3022"/>
                  </a:lnTo>
                  <a:cubicBezTo>
                    <a:pt x="14205" y="2835"/>
                    <a:pt x="14215" y="2502"/>
                    <a:pt x="14009" y="2306"/>
                  </a:cubicBezTo>
                  <a:cubicBezTo>
                    <a:pt x="12435" y="797"/>
                    <a:pt x="10370" y="1"/>
                    <a:pt x="82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1" name="Google Shape;1221;p102"/>
          <p:cNvGrpSpPr/>
          <p:nvPr/>
        </p:nvGrpSpPr>
        <p:grpSpPr>
          <a:xfrm>
            <a:off x="4629098" y="2144974"/>
            <a:ext cx="463870" cy="458318"/>
            <a:chOff x="1776690" y="2244870"/>
            <a:chExt cx="330557" cy="326623"/>
          </a:xfrm>
        </p:grpSpPr>
        <p:sp>
          <p:nvSpPr>
            <p:cNvPr id="1222" name="Google Shape;1222;p102"/>
            <p:cNvSpPr/>
            <p:nvPr/>
          </p:nvSpPr>
          <p:spPr>
            <a:xfrm>
              <a:off x="1776690" y="2438378"/>
              <a:ext cx="123839" cy="133115"/>
            </a:xfrm>
            <a:custGeom>
              <a:avLst/>
              <a:gdLst/>
              <a:ahLst/>
              <a:cxnLst/>
              <a:rect l="l" t="t" r="r" b="b"/>
              <a:pathLst>
                <a:path w="6328" h="6802" extrusionOk="0">
                  <a:moveTo>
                    <a:pt x="3178" y="2829"/>
                  </a:moveTo>
                  <a:cubicBezTo>
                    <a:pt x="3427" y="2829"/>
                    <a:pt x="3667" y="3024"/>
                    <a:pt x="3667" y="3321"/>
                  </a:cubicBezTo>
                  <a:cubicBezTo>
                    <a:pt x="3667" y="3586"/>
                    <a:pt x="3451" y="3811"/>
                    <a:pt x="3177" y="3811"/>
                  </a:cubicBezTo>
                  <a:cubicBezTo>
                    <a:pt x="2745" y="3811"/>
                    <a:pt x="2520" y="3282"/>
                    <a:pt x="2834" y="2978"/>
                  </a:cubicBezTo>
                  <a:cubicBezTo>
                    <a:pt x="2933" y="2875"/>
                    <a:pt x="3056" y="2829"/>
                    <a:pt x="3178" y="2829"/>
                  </a:cubicBezTo>
                  <a:close/>
                  <a:moveTo>
                    <a:pt x="3182" y="0"/>
                  </a:moveTo>
                  <a:cubicBezTo>
                    <a:pt x="2961" y="0"/>
                    <a:pt x="2741" y="140"/>
                    <a:pt x="2696" y="419"/>
                  </a:cubicBezTo>
                  <a:lnTo>
                    <a:pt x="2696" y="949"/>
                  </a:lnTo>
                  <a:cubicBezTo>
                    <a:pt x="2187" y="1057"/>
                    <a:pt x="1716" y="1321"/>
                    <a:pt x="1373" y="1723"/>
                  </a:cubicBezTo>
                  <a:lnTo>
                    <a:pt x="912" y="1449"/>
                  </a:lnTo>
                  <a:cubicBezTo>
                    <a:pt x="844" y="1421"/>
                    <a:pt x="778" y="1409"/>
                    <a:pt x="716" y="1409"/>
                  </a:cubicBezTo>
                  <a:cubicBezTo>
                    <a:pt x="291" y="1409"/>
                    <a:pt x="29" y="1984"/>
                    <a:pt x="422" y="2292"/>
                  </a:cubicBezTo>
                  <a:lnTo>
                    <a:pt x="883" y="2557"/>
                  </a:lnTo>
                  <a:cubicBezTo>
                    <a:pt x="716" y="3056"/>
                    <a:pt x="716" y="3596"/>
                    <a:pt x="883" y="4096"/>
                  </a:cubicBezTo>
                  <a:lnTo>
                    <a:pt x="422" y="4360"/>
                  </a:lnTo>
                  <a:cubicBezTo>
                    <a:pt x="1" y="4655"/>
                    <a:pt x="268" y="5255"/>
                    <a:pt x="694" y="5255"/>
                  </a:cubicBezTo>
                  <a:cubicBezTo>
                    <a:pt x="763" y="5255"/>
                    <a:pt x="837" y="5239"/>
                    <a:pt x="912" y="5203"/>
                  </a:cubicBezTo>
                  <a:lnTo>
                    <a:pt x="1373" y="4939"/>
                  </a:lnTo>
                  <a:cubicBezTo>
                    <a:pt x="1726" y="5331"/>
                    <a:pt x="2187" y="5595"/>
                    <a:pt x="2706" y="5703"/>
                  </a:cubicBezTo>
                  <a:lnTo>
                    <a:pt x="2706" y="6242"/>
                  </a:lnTo>
                  <a:cubicBezTo>
                    <a:pt x="2657" y="6537"/>
                    <a:pt x="2892" y="6801"/>
                    <a:pt x="3187" y="6801"/>
                  </a:cubicBezTo>
                  <a:cubicBezTo>
                    <a:pt x="3490" y="6801"/>
                    <a:pt x="3716" y="6537"/>
                    <a:pt x="3677" y="6242"/>
                  </a:cubicBezTo>
                  <a:lnTo>
                    <a:pt x="3677" y="5703"/>
                  </a:lnTo>
                  <a:cubicBezTo>
                    <a:pt x="4186" y="5595"/>
                    <a:pt x="4657" y="5331"/>
                    <a:pt x="5000" y="4939"/>
                  </a:cubicBezTo>
                  <a:lnTo>
                    <a:pt x="5461" y="5203"/>
                  </a:lnTo>
                  <a:cubicBezTo>
                    <a:pt x="5526" y="5229"/>
                    <a:pt x="5589" y="5241"/>
                    <a:pt x="5649" y="5241"/>
                  </a:cubicBezTo>
                  <a:cubicBezTo>
                    <a:pt x="6068" y="5241"/>
                    <a:pt x="6327" y="4669"/>
                    <a:pt x="5941" y="4360"/>
                  </a:cubicBezTo>
                  <a:lnTo>
                    <a:pt x="5480" y="4096"/>
                  </a:lnTo>
                  <a:cubicBezTo>
                    <a:pt x="5647" y="3596"/>
                    <a:pt x="5647" y="3056"/>
                    <a:pt x="5480" y="2566"/>
                  </a:cubicBezTo>
                  <a:lnTo>
                    <a:pt x="5941" y="2292"/>
                  </a:lnTo>
                  <a:cubicBezTo>
                    <a:pt x="6176" y="2164"/>
                    <a:pt x="6255" y="1870"/>
                    <a:pt x="6118" y="1635"/>
                  </a:cubicBezTo>
                  <a:lnTo>
                    <a:pt x="6118" y="1625"/>
                  </a:lnTo>
                  <a:cubicBezTo>
                    <a:pt x="6025" y="1473"/>
                    <a:pt x="5861" y="1388"/>
                    <a:pt x="5694" y="1388"/>
                  </a:cubicBezTo>
                  <a:cubicBezTo>
                    <a:pt x="5614" y="1388"/>
                    <a:pt x="5534" y="1407"/>
                    <a:pt x="5461" y="1449"/>
                  </a:cubicBezTo>
                  <a:lnTo>
                    <a:pt x="4990" y="1723"/>
                  </a:lnTo>
                  <a:cubicBezTo>
                    <a:pt x="4647" y="1321"/>
                    <a:pt x="4177" y="1057"/>
                    <a:pt x="3667" y="949"/>
                  </a:cubicBezTo>
                  <a:lnTo>
                    <a:pt x="3667" y="419"/>
                  </a:lnTo>
                  <a:cubicBezTo>
                    <a:pt x="3623" y="140"/>
                    <a:pt x="3402" y="0"/>
                    <a:pt x="31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102"/>
            <p:cNvSpPr/>
            <p:nvPr/>
          </p:nvSpPr>
          <p:spPr>
            <a:xfrm>
              <a:off x="1983310" y="2438378"/>
              <a:ext cx="123937" cy="132919"/>
            </a:xfrm>
            <a:custGeom>
              <a:avLst/>
              <a:gdLst/>
              <a:ahLst/>
              <a:cxnLst/>
              <a:rect l="l" t="t" r="r" b="b"/>
              <a:pathLst>
                <a:path w="6333" h="6792" extrusionOk="0">
                  <a:moveTo>
                    <a:pt x="3158" y="2829"/>
                  </a:moveTo>
                  <a:cubicBezTo>
                    <a:pt x="3407" y="2829"/>
                    <a:pt x="3647" y="3024"/>
                    <a:pt x="3647" y="3321"/>
                  </a:cubicBezTo>
                  <a:cubicBezTo>
                    <a:pt x="3647" y="3586"/>
                    <a:pt x="3422" y="3811"/>
                    <a:pt x="3157" y="3811"/>
                  </a:cubicBezTo>
                  <a:cubicBezTo>
                    <a:pt x="2716" y="3811"/>
                    <a:pt x="2500" y="3282"/>
                    <a:pt x="2814" y="2978"/>
                  </a:cubicBezTo>
                  <a:cubicBezTo>
                    <a:pt x="2913" y="2875"/>
                    <a:pt x="3037" y="2829"/>
                    <a:pt x="3158" y="2829"/>
                  </a:cubicBezTo>
                  <a:close/>
                  <a:moveTo>
                    <a:pt x="3148" y="0"/>
                  </a:moveTo>
                  <a:cubicBezTo>
                    <a:pt x="2927" y="0"/>
                    <a:pt x="2706" y="140"/>
                    <a:pt x="2667" y="419"/>
                  </a:cubicBezTo>
                  <a:lnTo>
                    <a:pt x="2667" y="949"/>
                  </a:lnTo>
                  <a:cubicBezTo>
                    <a:pt x="2147" y="1057"/>
                    <a:pt x="1687" y="1321"/>
                    <a:pt x="1343" y="1723"/>
                  </a:cubicBezTo>
                  <a:lnTo>
                    <a:pt x="873" y="1449"/>
                  </a:lnTo>
                  <a:cubicBezTo>
                    <a:pt x="784" y="1382"/>
                    <a:pt x="682" y="1351"/>
                    <a:pt x="580" y="1351"/>
                  </a:cubicBezTo>
                  <a:cubicBezTo>
                    <a:pt x="411" y="1351"/>
                    <a:pt x="245" y="1437"/>
                    <a:pt x="148" y="1596"/>
                  </a:cubicBezTo>
                  <a:cubicBezTo>
                    <a:pt x="0" y="1851"/>
                    <a:pt x="108" y="2174"/>
                    <a:pt x="383" y="2292"/>
                  </a:cubicBezTo>
                  <a:lnTo>
                    <a:pt x="844" y="2557"/>
                  </a:lnTo>
                  <a:cubicBezTo>
                    <a:pt x="677" y="3056"/>
                    <a:pt x="677" y="3596"/>
                    <a:pt x="844" y="4096"/>
                  </a:cubicBezTo>
                  <a:lnTo>
                    <a:pt x="402" y="4360"/>
                  </a:lnTo>
                  <a:cubicBezTo>
                    <a:pt x="128" y="4478"/>
                    <a:pt x="20" y="4801"/>
                    <a:pt x="167" y="5056"/>
                  </a:cubicBezTo>
                  <a:cubicBezTo>
                    <a:pt x="259" y="5215"/>
                    <a:pt x="426" y="5302"/>
                    <a:pt x="597" y="5302"/>
                  </a:cubicBezTo>
                  <a:cubicBezTo>
                    <a:pt x="700" y="5302"/>
                    <a:pt x="804" y="5270"/>
                    <a:pt x="893" y="5203"/>
                  </a:cubicBezTo>
                  <a:lnTo>
                    <a:pt x="1353" y="4929"/>
                  </a:lnTo>
                  <a:cubicBezTo>
                    <a:pt x="1706" y="5321"/>
                    <a:pt x="2167" y="5595"/>
                    <a:pt x="2687" y="5703"/>
                  </a:cubicBezTo>
                  <a:lnTo>
                    <a:pt x="2687" y="6233"/>
                  </a:lnTo>
                  <a:cubicBezTo>
                    <a:pt x="2637" y="6527"/>
                    <a:pt x="2873" y="6791"/>
                    <a:pt x="3167" y="6791"/>
                  </a:cubicBezTo>
                  <a:cubicBezTo>
                    <a:pt x="3471" y="6791"/>
                    <a:pt x="3696" y="6527"/>
                    <a:pt x="3657" y="6233"/>
                  </a:cubicBezTo>
                  <a:lnTo>
                    <a:pt x="3657" y="5703"/>
                  </a:lnTo>
                  <a:cubicBezTo>
                    <a:pt x="4167" y="5595"/>
                    <a:pt x="4637" y="5321"/>
                    <a:pt x="4980" y="4929"/>
                  </a:cubicBezTo>
                  <a:lnTo>
                    <a:pt x="5441" y="5203"/>
                  </a:lnTo>
                  <a:cubicBezTo>
                    <a:pt x="5509" y="5231"/>
                    <a:pt x="5575" y="5244"/>
                    <a:pt x="5638" y="5244"/>
                  </a:cubicBezTo>
                  <a:cubicBezTo>
                    <a:pt x="6064" y="5244"/>
                    <a:pt x="6333" y="4668"/>
                    <a:pt x="5931" y="4360"/>
                  </a:cubicBezTo>
                  <a:lnTo>
                    <a:pt x="5922" y="4360"/>
                  </a:lnTo>
                  <a:lnTo>
                    <a:pt x="5451" y="4096"/>
                  </a:lnTo>
                  <a:cubicBezTo>
                    <a:pt x="5618" y="3596"/>
                    <a:pt x="5618" y="3056"/>
                    <a:pt x="5451" y="2557"/>
                  </a:cubicBezTo>
                  <a:lnTo>
                    <a:pt x="5922" y="2292"/>
                  </a:lnTo>
                  <a:cubicBezTo>
                    <a:pt x="6315" y="1984"/>
                    <a:pt x="6045" y="1409"/>
                    <a:pt x="5625" y="1409"/>
                  </a:cubicBezTo>
                  <a:cubicBezTo>
                    <a:pt x="5563" y="1409"/>
                    <a:pt x="5498" y="1421"/>
                    <a:pt x="5431" y="1449"/>
                  </a:cubicBezTo>
                  <a:lnTo>
                    <a:pt x="4961" y="1723"/>
                  </a:lnTo>
                  <a:cubicBezTo>
                    <a:pt x="4618" y="1321"/>
                    <a:pt x="4147" y="1057"/>
                    <a:pt x="3637" y="949"/>
                  </a:cubicBezTo>
                  <a:lnTo>
                    <a:pt x="3637" y="419"/>
                  </a:lnTo>
                  <a:cubicBezTo>
                    <a:pt x="3593" y="140"/>
                    <a:pt x="3370" y="0"/>
                    <a:pt x="31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102"/>
            <p:cNvSpPr/>
            <p:nvPr/>
          </p:nvSpPr>
          <p:spPr>
            <a:xfrm>
              <a:off x="1894677" y="2416831"/>
              <a:ext cx="94973" cy="38005"/>
            </a:xfrm>
            <a:custGeom>
              <a:avLst/>
              <a:gdLst/>
              <a:ahLst/>
              <a:cxnLst/>
              <a:rect l="l" t="t" r="r" b="b"/>
              <a:pathLst>
                <a:path w="4853" h="1942" extrusionOk="0">
                  <a:moveTo>
                    <a:pt x="0" y="1"/>
                  </a:moveTo>
                  <a:lnTo>
                    <a:pt x="0" y="1452"/>
                  </a:lnTo>
                  <a:cubicBezTo>
                    <a:pt x="0" y="1726"/>
                    <a:pt x="216" y="1942"/>
                    <a:pt x="491" y="1942"/>
                  </a:cubicBezTo>
                  <a:lnTo>
                    <a:pt x="4363" y="1942"/>
                  </a:lnTo>
                  <a:cubicBezTo>
                    <a:pt x="4627" y="1942"/>
                    <a:pt x="4853" y="1726"/>
                    <a:pt x="4853" y="1452"/>
                  </a:cubicBezTo>
                  <a:lnTo>
                    <a:pt x="4843" y="1452"/>
                  </a:lnTo>
                  <a:lnTo>
                    <a:pt x="484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102"/>
            <p:cNvSpPr/>
            <p:nvPr/>
          </p:nvSpPr>
          <p:spPr>
            <a:xfrm>
              <a:off x="1833286" y="2245946"/>
              <a:ext cx="194174" cy="151922"/>
            </a:xfrm>
            <a:custGeom>
              <a:avLst/>
              <a:gdLst/>
              <a:ahLst/>
              <a:cxnLst/>
              <a:rect l="l" t="t" r="r" b="b"/>
              <a:pathLst>
                <a:path w="9922" h="7763" extrusionOk="0">
                  <a:moveTo>
                    <a:pt x="5558" y="1"/>
                  </a:moveTo>
                  <a:cubicBezTo>
                    <a:pt x="5217" y="1"/>
                    <a:pt x="4869" y="41"/>
                    <a:pt x="4520" y="126"/>
                  </a:cubicBezTo>
                  <a:cubicBezTo>
                    <a:pt x="991" y="979"/>
                    <a:pt x="0" y="5508"/>
                    <a:pt x="2843" y="7762"/>
                  </a:cubicBezTo>
                  <a:lnTo>
                    <a:pt x="5069" y="7762"/>
                  </a:lnTo>
                  <a:lnTo>
                    <a:pt x="5069" y="5537"/>
                  </a:lnTo>
                  <a:lnTo>
                    <a:pt x="4245" y="4714"/>
                  </a:lnTo>
                  <a:cubicBezTo>
                    <a:pt x="4010" y="4537"/>
                    <a:pt x="3981" y="4184"/>
                    <a:pt x="4196" y="3978"/>
                  </a:cubicBezTo>
                  <a:cubicBezTo>
                    <a:pt x="4290" y="3880"/>
                    <a:pt x="4415" y="3833"/>
                    <a:pt x="4539" y="3833"/>
                  </a:cubicBezTo>
                  <a:cubicBezTo>
                    <a:pt x="4688" y="3833"/>
                    <a:pt x="4836" y="3900"/>
                    <a:pt x="4931" y="4028"/>
                  </a:cubicBezTo>
                  <a:lnTo>
                    <a:pt x="5559" y="4655"/>
                  </a:lnTo>
                  <a:lnTo>
                    <a:pt x="6186" y="4028"/>
                  </a:lnTo>
                  <a:cubicBezTo>
                    <a:pt x="6282" y="3900"/>
                    <a:pt x="6427" y="3833"/>
                    <a:pt x="6574" y="3833"/>
                  </a:cubicBezTo>
                  <a:cubicBezTo>
                    <a:pt x="6698" y="3833"/>
                    <a:pt x="6823" y="3880"/>
                    <a:pt x="6921" y="3978"/>
                  </a:cubicBezTo>
                  <a:cubicBezTo>
                    <a:pt x="7127" y="4184"/>
                    <a:pt x="7108" y="4537"/>
                    <a:pt x="6872" y="4714"/>
                  </a:cubicBezTo>
                  <a:lnTo>
                    <a:pt x="6039" y="5537"/>
                  </a:lnTo>
                  <a:lnTo>
                    <a:pt x="6039" y="7762"/>
                  </a:lnTo>
                  <a:lnTo>
                    <a:pt x="8274" y="7762"/>
                  </a:lnTo>
                  <a:cubicBezTo>
                    <a:pt x="9313" y="6949"/>
                    <a:pt x="9921" y="5694"/>
                    <a:pt x="9921" y="4380"/>
                  </a:cubicBezTo>
                  <a:cubicBezTo>
                    <a:pt x="9921" y="1899"/>
                    <a:pt x="7898" y="1"/>
                    <a:pt x="55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102"/>
            <p:cNvSpPr/>
            <p:nvPr/>
          </p:nvSpPr>
          <p:spPr>
            <a:xfrm>
              <a:off x="1797219" y="2244968"/>
              <a:ext cx="42995" cy="40177"/>
            </a:xfrm>
            <a:custGeom>
              <a:avLst/>
              <a:gdLst/>
              <a:ahLst/>
              <a:cxnLst/>
              <a:rect l="l" t="t" r="r" b="b"/>
              <a:pathLst>
                <a:path w="2197" h="2053" extrusionOk="0">
                  <a:moveTo>
                    <a:pt x="564" y="1"/>
                  </a:moveTo>
                  <a:cubicBezTo>
                    <a:pt x="440" y="1"/>
                    <a:pt x="315" y="48"/>
                    <a:pt x="216" y="146"/>
                  </a:cubicBezTo>
                  <a:cubicBezTo>
                    <a:pt x="0" y="352"/>
                    <a:pt x="30" y="705"/>
                    <a:pt x="275" y="882"/>
                  </a:cubicBezTo>
                  <a:lnTo>
                    <a:pt x="1236" y="1852"/>
                  </a:lnTo>
                  <a:cubicBezTo>
                    <a:pt x="1337" y="1985"/>
                    <a:pt x="1484" y="2052"/>
                    <a:pt x="1633" y="2052"/>
                  </a:cubicBezTo>
                  <a:cubicBezTo>
                    <a:pt x="1757" y="2052"/>
                    <a:pt x="1882" y="2005"/>
                    <a:pt x="1981" y="1911"/>
                  </a:cubicBezTo>
                  <a:cubicBezTo>
                    <a:pt x="2196" y="1695"/>
                    <a:pt x="2167" y="1342"/>
                    <a:pt x="1922" y="1166"/>
                  </a:cubicBezTo>
                  <a:lnTo>
                    <a:pt x="961" y="196"/>
                  </a:lnTo>
                  <a:cubicBezTo>
                    <a:pt x="860" y="68"/>
                    <a:pt x="712" y="1"/>
                    <a:pt x="5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102"/>
            <p:cNvSpPr/>
            <p:nvPr/>
          </p:nvSpPr>
          <p:spPr>
            <a:xfrm>
              <a:off x="1797277" y="2358748"/>
              <a:ext cx="42937" cy="38396"/>
            </a:xfrm>
            <a:custGeom>
              <a:avLst/>
              <a:gdLst/>
              <a:ahLst/>
              <a:cxnLst/>
              <a:rect l="l" t="t" r="r" b="b"/>
              <a:pathLst>
                <a:path w="2194" h="1962" extrusionOk="0">
                  <a:moveTo>
                    <a:pt x="1634" y="1"/>
                  </a:moveTo>
                  <a:cubicBezTo>
                    <a:pt x="1486" y="1"/>
                    <a:pt x="1339" y="70"/>
                    <a:pt x="1242" y="205"/>
                  </a:cubicBezTo>
                  <a:lnTo>
                    <a:pt x="272" y="1175"/>
                  </a:lnTo>
                  <a:cubicBezTo>
                    <a:pt x="1" y="1531"/>
                    <a:pt x="299" y="1961"/>
                    <a:pt x="664" y="1961"/>
                  </a:cubicBezTo>
                  <a:cubicBezTo>
                    <a:pt x="760" y="1961"/>
                    <a:pt x="862" y="1931"/>
                    <a:pt x="958" y="1861"/>
                  </a:cubicBezTo>
                  <a:lnTo>
                    <a:pt x="1929" y="891"/>
                  </a:lnTo>
                  <a:cubicBezTo>
                    <a:pt x="2164" y="704"/>
                    <a:pt x="2193" y="361"/>
                    <a:pt x="1978" y="146"/>
                  </a:cubicBezTo>
                  <a:cubicBezTo>
                    <a:pt x="1880" y="48"/>
                    <a:pt x="1757" y="1"/>
                    <a:pt x="16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102"/>
            <p:cNvSpPr/>
            <p:nvPr/>
          </p:nvSpPr>
          <p:spPr>
            <a:xfrm>
              <a:off x="2043938" y="2244870"/>
              <a:ext cx="42800" cy="40275"/>
            </a:xfrm>
            <a:custGeom>
              <a:avLst/>
              <a:gdLst/>
              <a:ahLst/>
              <a:cxnLst/>
              <a:rect l="l" t="t" r="r" b="b"/>
              <a:pathLst>
                <a:path w="2187" h="2058" extrusionOk="0">
                  <a:moveTo>
                    <a:pt x="1629" y="1"/>
                  </a:moveTo>
                  <a:cubicBezTo>
                    <a:pt x="1479" y="1"/>
                    <a:pt x="1331" y="67"/>
                    <a:pt x="1235" y="201"/>
                  </a:cubicBezTo>
                  <a:lnTo>
                    <a:pt x="265" y="1171"/>
                  </a:lnTo>
                  <a:cubicBezTo>
                    <a:pt x="20" y="1347"/>
                    <a:pt x="0" y="1700"/>
                    <a:pt x="206" y="1916"/>
                  </a:cubicBezTo>
                  <a:cubicBezTo>
                    <a:pt x="305" y="2010"/>
                    <a:pt x="432" y="2057"/>
                    <a:pt x="557" y="2057"/>
                  </a:cubicBezTo>
                  <a:cubicBezTo>
                    <a:pt x="707" y="2057"/>
                    <a:pt x="855" y="1990"/>
                    <a:pt x="951" y="1857"/>
                  </a:cubicBezTo>
                  <a:lnTo>
                    <a:pt x="1922" y="887"/>
                  </a:lnTo>
                  <a:cubicBezTo>
                    <a:pt x="2167" y="710"/>
                    <a:pt x="2186" y="357"/>
                    <a:pt x="1980" y="142"/>
                  </a:cubicBezTo>
                  <a:cubicBezTo>
                    <a:pt x="1882" y="48"/>
                    <a:pt x="1755" y="1"/>
                    <a:pt x="162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102"/>
            <p:cNvSpPr/>
            <p:nvPr/>
          </p:nvSpPr>
          <p:spPr>
            <a:xfrm>
              <a:off x="2043938" y="2358826"/>
              <a:ext cx="42800" cy="40177"/>
            </a:xfrm>
            <a:custGeom>
              <a:avLst/>
              <a:gdLst/>
              <a:ahLst/>
              <a:cxnLst/>
              <a:rect l="l" t="t" r="r" b="b"/>
              <a:pathLst>
                <a:path w="2187" h="2053" extrusionOk="0">
                  <a:moveTo>
                    <a:pt x="557" y="1"/>
                  </a:moveTo>
                  <a:cubicBezTo>
                    <a:pt x="432" y="1"/>
                    <a:pt x="305" y="48"/>
                    <a:pt x="206" y="142"/>
                  </a:cubicBezTo>
                  <a:cubicBezTo>
                    <a:pt x="0" y="357"/>
                    <a:pt x="20" y="710"/>
                    <a:pt x="265" y="887"/>
                  </a:cubicBezTo>
                  <a:lnTo>
                    <a:pt x="1235" y="1857"/>
                  </a:lnTo>
                  <a:cubicBezTo>
                    <a:pt x="1331" y="1985"/>
                    <a:pt x="1479" y="2052"/>
                    <a:pt x="1629" y="2052"/>
                  </a:cubicBezTo>
                  <a:cubicBezTo>
                    <a:pt x="1755" y="2052"/>
                    <a:pt x="1882" y="2005"/>
                    <a:pt x="1980" y="1906"/>
                  </a:cubicBezTo>
                  <a:cubicBezTo>
                    <a:pt x="2186" y="1700"/>
                    <a:pt x="2167" y="1347"/>
                    <a:pt x="1922" y="1171"/>
                  </a:cubicBezTo>
                  <a:lnTo>
                    <a:pt x="951" y="201"/>
                  </a:lnTo>
                  <a:cubicBezTo>
                    <a:pt x="855" y="67"/>
                    <a:pt x="707" y="1"/>
                    <a:pt x="5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30" name="Google Shape;1230;p102"/>
          <p:cNvGrpSpPr/>
          <p:nvPr/>
        </p:nvGrpSpPr>
        <p:grpSpPr>
          <a:xfrm>
            <a:off x="819513" y="1399167"/>
            <a:ext cx="330557" cy="326623"/>
            <a:chOff x="1776690" y="2244870"/>
            <a:chExt cx="330557" cy="326623"/>
          </a:xfrm>
        </p:grpSpPr>
        <p:sp>
          <p:nvSpPr>
            <p:cNvPr id="1231" name="Google Shape;1231;p102"/>
            <p:cNvSpPr/>
            <p:nvPr/>
          </p:nvSpPr>
          <p:spPr>
            <a:xfrm>
              <a:off x="1776690" y="2438378"/>
              <a:ext cx="123839" cy="133115"/>
            </a:xfrm>
            <a:custGeom>
              <a:avLst/>
              <a:gdLst/>
              <a:ahLst/>
              <a:cxnLst/>
              <a:rect l="l" t="t" r="r" b="b"/>
              <a:pathLst>
                <a:path w="6328" h="6802" extrusionOk="0">
                  <a:moveTo>
                    <a:pt x="3178" y="2829"/>
                  </a:moveTo>
                  <a:cubicBezTo>
                    <a:pt x="3427" y="2829"/>
                    <a:pt x="3667" y="3024"/>
                    <a:pt x="3667" y="3321"/>
                  </a:cubicBezTo>
                  <a:cubicBezTo>
                    <a:pt x="3667" y="3586"/>
                    <a:pt x="3451" y="3811"/>
                    <a:pt x="3177" y="3811"/>
                  </a:cubicBezTo>
                  <a:cubicBezTo>
                    <a:pt x="2745" y="3811"/>
                    <a:pt x="2520" y="3282"/>
                    <a:pt x="2834" y="2978"/>
                  </a:cubicBezTo>
                  <a:cubicBezTo>
                    <a:pt x="2933" y="2875"/>
                    <a:pt x="3056" y="2829"/>
                    <a:pt x="3178" y="2829"/>
                  </a:cubicBezTo>
                  <a:close/>
                  <a:moveTo>
                    <a:pt x="3182" y="0"/>
                  </a:moveTo>
                  <a:cubicBezTo>
                    <a:pt x="2961" y="0"/>
                    <a:pt x="2741" y="140"/>
                    <a:pt x="2696" y="419"/>
                  </a:cubicBezTo>
                  <a:lnTo>
                    <a:pt x="2696" y="949"/>
                  </a:lnTo>
                  <a:cubicBezTo>
                    <a:pt x="2187" y="1057"/>
                    <a:pt x="1716" y="1321"/>
                    <a:pt x="1373" y="1723"/>
                  </a:cubicBezTo>
                  <a:lnTo>
                    <a:pt x="912" y="1449"/>
                  </a:lnTo>
                  <a:cubicBezTo>
                    <a:pt x="844" y="1421"/>
                    <a:pt x="778" y="1409"/>
                    <a:pt x="716" y="1409"/>
                  </a:cubicBezTo>
                  <a:cubicBezTo>
                    <a:pt x="291" y="1409"/>
                    <a:pt x="29" y="1984"/>
                    <a:pt x="422" y="2292"/>
                  </a:cubicBezTo>
                  <a:lnTo>
                    <a:pt x="883" y="2557"/>
                  </a:lnTo>
                  <a:cubicBezTo>
                    <a:pt x="716" y="3056"/>
                    <a:pt x="716" y="3596"/>
                    <a:pt x="883" y="4096"/>
                  </a:cubicBezTo>
                  <a:lnTo>
                    <a:pt x="422" y="4360"/>
                  </a:lnTo>
                  <a:cubicBezTo>
                    <a:pt x="1" y="4655"/>
                    <a:pt x="268" y="5255"/>
                    <a:pt x="694" y="5255"/>
                  </a:cubicBezTo>
                  <a:cubicBezTo>
                    <a:pt x="763" y="5255"/>
                    <a:pt x="837" y="5239"/>
                    <a:pt x="912" y="5203"/>
                  </a:cubicBezTo>
                  <a:lnTo>
                    <a:pt x="1373" y="4939"/>
                  </a:lnTo>
                  <a:cubicBezTo>
                    <a:pt x="1726" y="5331"/>
                    <a:pt x="2187" y="5595"/>
                    <a:pt x="2706" y="5703"/>
                  </a:cubicBezTo>
                  <a:lnTo>
                    <a:pt x="2706" y="6242"/>
                  </a:lnTo>
                  <a:cubicBezTo>
                    <a:pt x="2657" y="6537"/>
                    <a:pt x="2892" y="6801"/>
                    <a:pt x="3187" y="6801"/>
                  </a:cubicBezTo>
                  <a:cubicBezTo>
                    <a:pt x="3490" y="6801"/>
                    <a:pt x="3716" y="6537"/>
                    <a:pt x="3677" y="6242"/>
                  </a:cubicBezTo>
                  <a:lnTo>
                    <a:pt x="3677" y="5703"/>
                  </a:lnTo>
                  <a:cubicBezTo>
                    <a:pt x="4186" y="5595"/>
                    <a:pt x="4657" y="5331"/>
                    <a:pt x="5000" y="4939"/>
                  </a:cubicBezTo>
                  <a:lnTo>
                    <a:pt x="5461" y="5203"/>
                  </a:lnTo>
                  <a:cubicBezTo>
                    <a:pt x="5526" y="5229"/>
                    <a:pt x="5589" y="5241"/>
                    <a:pt x="5649" y="5241"/>
                  </a:cubicBezTo>
                  <a:cubicBezTo>
                    <a:pt x="6068" y="5241"/>
                    <a:pt x="6327" y="4669"/>
                    <a:pt x="5941" y="4360"/>
                  </a:cubicBezTo>
                  <a:lnTo>
                    <a:pt x="5480" y="4096"/>
                  </a:lnTo>
                  <a:cubicBezTo>
                    <a:pt x="5647" y="3596"/>
                    <a:pt x="5647" y="3056"/>
                    <a:pt x="5480" y="2566"/>
                  </a:cubicBezTo>
                  <a:lnTo>
                    <a:pt x="5941" y="2292"/>
                  </a:lnTo>
                  <a:cubicBezTo>
                    <a:pt x="6176" y="2164"/>
                    <a:pt x="6255" y="1870"/>
                    <a:pt x="6118" y="1635"/>
                  </a:cubicBezTo>
                  <a:lnTo>
                    <a:pt x="6118" y="1625"/>
                  </a:lnTo>
                  <a:cubicBezTo>
                    <a:pt x="6025" y="1473"/>
                    <a:pt x="5861" y="1388"/>
                    <a:pt x="5694" y="1388"/>
                  </a:cubicBezTo>
                  <a:cubicBezTo>
                    <a:pt x="5614" y="1388"/>
                    <a:pt x="5534" y="1407"/>
                    <a:pt x="5461" y="1449"/>
                  </a:cubicBezTo>
                  <a:lnTo>
                    <a:pt x="4990" y="1723"/>
                  </a:lnTo>
                  <a:cubicBezTo>
                    <a:pt x="4647" y="1321"/>
                    <a:pt x="4177" y="1057"/>
                    <a:pt x="3667" y="949"/>
                  </a:cubicBezTo>
                  <a:lnTo>
                    <a:pt x="3667" y="419"/>
                  </a:lnTo>
                  <a:cubicBezTo>
                    <a:pt x="3623" y="140"/>
                    <a:pt x="3402" y="0"/>
                    <a:pt x="31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102"/>
            <p:cNvSpPr/>
            <p:nvPr/>
          </p:nvSpPr>
          <p:spPr>
            <a:xfrm>
              <a:off x="1983310" y="2438378"/>
              <a:ext cx="123937" cy="132919"/>
            </a:xfrm>
            <a:custGeom>
              <a:avLst/>
              <a:gdLst/>
              <a:ahLst/>
              <a:cxnLst/>
              <a:rect l="l" t="t" r="r" b="b"/>
              <a:pathLst>
                <a:path w="6333" h="6792" extrusionOk="0">
                  <a:moveTo>
                    <a:pt x="3158" y="2829"/>
                  </a:moveTo>
                  <a:cubicBezTo>
                    <a:pt x="3407" y="2829"/>
                    <a:pt x="3647" y="3024"/>
                    <a:pt x="3647" y="3321"/>
                  </a:cubicBezTo>
                  <a:cubicBezTo>
                    <a:pt x="3647" y="3586"/>
                    <a:pt x="3422" y="3811"/>
                    <a:pt x="3157" y="3811"/>
                  </a:cubicBezTo>
                  <a:cubicBezTo>
                    <a:pt x="2716" y="3811"/>
                    <a:pt x="2500" y="3282"/>
                    <a:pt x="2814" y="2978"/>
                  </a:cubicBezTo>
                  <a:cubicBezTo>
                    <a:pt x="2913" y="2875"/>
                    <a:pt x="3037" y="2829"/>
                    <a:pt x="3158" y="2829"/>
                  </a:cubicBezTo>
                  <a:close/>
                  <a:moveTo>
                    <a:pt x="3148" y="0"/>
                  </a:moveTo>
                  <a:cubicBezTo>
                    <a:pt x="2927" y="0"/>
                    <a:pt x="2706" y="140"/>
                    <a:pt x="2667" y="419"/>
                  </a:cubicBezTo>
                  <a:lnTo>
                    <a:pt x="2667" y="949"/>
                  </a:lnTo>
                  <a:cubicBezTo>
                    <a:pt x="2147" y="1057"/>
                    <a:pt x="1687" y="1321"/>
                    <a:pt x="1343" y="1723"/>
                  </a:cubicBezTo>
                  <a:lnTo>
                    <a:pt x="873" y="1449"/>
                  </a:lnTo>
                  <a:cubicBezTo>
                    <a:pt x="784" y="1382"/>
                    <a:pt x="682" y="1351"/>
                    <a:pt x="580" y="1351"/>
                  </a:cubicBezTo>
                  <a:cubicBezTo>
                    <a:pt x="411" y="1351"/>
                    <a:pt x="245" y="1437"/>
                    <a:pt x="148" y="1596"/>
                  </a:cubicBezTo>
                  <a:cubicBezTo>
                    <a:pt x="0" y="1851"/>
                    <a:pt x="108" y="2174"/>
                    <a:pt x="383" y="2292"/>
                  </a:cubicBezTo>
                  <a:lnTo>
                    <a:pt x="844" y="2557"/>
                  </a:lnTo>
                  <a:cubicBezTo>
                    <a:pt x="677" y="3056"/>
                    <a:pt x="677" y="3596"/>
                    <a:pt x="844" y="4096"/>
                  </a:cubicBezTo>
                  <a:lnTo>
                    <a:pt x="402" y="4360"/>
                  </a:lnTo>
                  <a:cubicBezTo>
                    <a:pt x="128" y="4478"/>
                    <a:pt x="20" y="4801"/>
                    <a:pt x="167" y="5056"/>
                  </a:cubicBezTo>
                  <a:cubicBezTo>
                    <a:pt x="259" y="5215"/>
                    <a:pt x="426" y="5302"/>
                    <a:pt x="597" y="5302"/>
                  </a:cubicBezTo>
                  <a:cubicBezTo>
                    <a:pt x="700" y="5302"/>
                    <a:pt x="804" y="5270"/>
                    <a:pt x="893" y="5203"/>
                  </a:cubicBezTo>
                  <a:lnTo>
                    <a:pt x="1353" y="4929"/>
                  </a:lnTo>
                  <a:cubicBezTo>
                    <a:pt x="1706" y="5321"/>
                    <a:pt x="2167" y="5595"/>
                    <a:pt x="2687" y="5703"/>
                  </a:cubicBezTo>
                  <a:lnTo>
                    <a:pt x="2687" y="6233"/>
                  </a:lnTo>
                  <a:cubicBezTo>
                    <a:pt x="2637" y="6527"/>
                    <a:pt x="2873" y="6791"/>
                    <a:pt x="3167" y="6791"/>
                  </a:cubicBezTo>
                  <a:cubicBezTo>
                    <a:pt x="3471" y="6791"/>
                    <a:pt x="3696" y="6527"/>
                    <a:pt x="3657" y="6233"/>
                  </a:cubicBezTo>
                  <a:lnTo>
                    <a:pt x="3657" y="5703"/>
                  </a:lnTo>
                  <a:cubicBezTo>
                    <a:pt x="4167" y="5595"/>
                    <a:pt x="4637" y="5321"/>
                    <a:pt x="4980" y="4929"/>
                  </a:cubicBezTo>
                  <a:lnTo>
                    <a:pt x="5441" y="5203"/>
                  </a:lnTo>
                  <a:cubicBezTo>
                    <a:pt x="5509" y="5231"/>
                    <a:pt x="5575" y="5244"/>
                    <a:pt x="5638" y="5244"/>
                  </a:cubicBezTo>
                  <a:cubicBezTo>
                    <a:pt x="6064" y="5244"/>
                    <a:pt x="6333" y="4668"/>
                    <a:pt x="5931" y="4360"/>
                  </a:cubicBezTo>
                  <a:lnTo>
                    <a:pt x="5922" y="4360"/>
                  </a:lnTo>
                  <a:lnTo>
                    <a:pt x="5451" y="4096"/>
                  </a:lnTo>
                  <a:cubicBezTo>
                    <a:pt x="5618" y="3596"/>
                    <a:pt x="5618" y="3056"/>
                    <a:pt x="5451" y="2557"/>
                  </a:cubicBezTo>
                  <a:lnTo>
                    <a:pt x="5922" y="2292"/>
                  </a:lnTo>
                  <a:cubicBezTo>
                    <a:pt x="6315" y="1984"/>
                    <a:pt x="6045" y="1409"/>
                    <a:pt x="5625" y="1409"/>
                  </a:cubicBezTo>
                  <a:cubicBezTo>
                    <a:pt x="5563" y="1409"/>
                    <a:pt x="5498" y="1421"/>
                    <a:pt x="5431" y="1449"/>
                  </a:cubicBezTo>
                  <a:lnTo>
                    <a:pt x="4961" y="1723"/>
                  </a:lnTo>
                  <a:cubicBezTo>
                    <a:pt x="4618" y="1321"/>
                    <a:pt x="4147" y="1057"/>
                    <a:pt x="3637" y="949"/>
                  </a:cubicBezTo>
                  <a:lnTo>
                    <a:pt x="3637" y="419"/>
                  </a:lnTo>
                  <a:cubicBezTo>
                    <a:pt x="3593" y="140"/>
                    <a:pt x="3370" y="0"/>
                    <a:pt x="31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102"/>
            <p:cNvSpPr/>
            <p:nvPr/>
          </p:nvSpPr>
          <p:spPr>
            <a:xfrm>
              <a:off x="1894677" y="2416831"/>
              <a:ext cx="94973" cy="38005"/>
            </a:xfrm>
            <a:custGeom>
              <a:avLst/>
              <a:gdLst/>
              <a:ahLst/>
              <a:cxnLst/>
              <a:rect l="l" t="t" r="r" b="b"/>
              <a:pathLst>
                <a:path w="4853" h="1942" extrusionOk="0">
                  <a:moveTo>
                    <a:pt x="0" y="1"/>
                  </a:moveTo>
                  <a:lnTo>
                    <a:pt x="0" y="1452"/>
                  </a:lnTo>
                  <a:cubicBezTo>
                    <a:pt x="0" y="1726"/>
                    <a:pt x="216" y="1942"/>
                    <a:pt x="491" y="1942"/>
                  </a:cubicBezTo>
                  <a:lnTo>
                    <a:pt x="4363" y="1942"/>
                  </a:lnTo>
                  <a:cubicBezTo>
                    <a:pt x="4627" y="1942"/>
                    <a:pt x="4853" y="1726"/>
                    <a:pt x="4853" y="1452"/>
                  </a:cubicBezTo>
                  <a:lnTo>
                    <a:pt x="4843" y="1452"/>
                  </a:lnTo>
                  <a:lnTo>
                    <a:pt x="484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102"/>
            <p:cNvSpPr/>
            <p:nvPr/>
          </p:nvSpPr>
          <p:spPr>
            <a:xfrm>
              <a:off x="1833286" y="2245946"/>
              <a:ext cx="194174" cy="151922"/>
            </a:xfrm>
            <a:custGeom>
              <a:avLst/>
              <a:gdLst/>
              <a:ahLst/>
              <a:cxnLst/>
              <a:rect l="l" t="t" r="r" b="b"/>
              <a:pathLst>
                <a:path w="9922" h="7763" extrusionOk="0">
                  <a:moveTo>
                    <a:pt x="5558" y="1"/>
                  </a:moveTo>
                  <a:cubicBezTo>
                    <a:pt x="5217" y="1"/>
                    <a:pt x="4869" y="41"/>
                    <a:pt x="4520" y="126"/>
                  </a:cubicBezTo>
                  <a:cubicBezTo>
                    <a:pt x="991" y="979"/>
                    <a:pt x="0" y="5508"/>
                    <a:pt x="2843" y="7762"/>
                  </a:cubicBezTo>
                  <a:lnTo>
                    <a:pt x="5069" y="7762"/>
                  </a:lnTo>
                  <a:lnTo>
                    <a:pt x="5069" y="5537"/>
                  </a:lnTo>
                  <a:lnTo>
                    <a:pt x="4245" y="4714"/>
                  </a:lnTo>
                  <a:cubicBezTo>
                    <a:pt x="4010" y="4537"/>
                    <a:pt x="3981" y="4184"/>
                    <a:pt x="4196" y="3978"/>
                  </a:cubicBezTo>
                  <a:cubicBezTo>
                    <a:pt x="4290" y="3880"/>
                    <a:pt x="4415" y="3833"/>
                    <a:pt x="4539" y="3833"/>
                  </a:cubicBezTo>
                  <a:cubicBezTo>
                    <a:pt x="4688" y="3833"/>
                    <a:pt x="4836" y="3900"/>
                    <a:pt x="4931" y="4028"/>
                  </a:cubicBezTo>
                  <a:lnTo>
                    <a:pt x="5559" y="4655"/>
                  </a:lnTo>
                  <a:lnTo>
                    <a:pt x="6186" y="4028"/>
                  </a:lnTo>
                  <a:cubicBezTo>
                    <a:pt x="6282" y="3900"/>
                    <a:pt x="6427" y="3833"/>
                    <a:pt x="6574" y="3833"/>
                  </a:cubicBezTo>
                  <a:cubicBezTo>
                    <a:pt x="6698" y="3833"/>
                    <a:pt x="6823" y="3880"/>
                    <a:pt x="6921" y="3978"/>
                  </a:cubicBezTo>
                  <a:cubicBezTo>
                    <a:pt x="7127" y="4184"/>
                    <a:pt x="7108" y="4537"/>
                    <a:pt x="6872" y="4714"/>
                  </a:cubicBezTo>
                  <a:lnTo>
                    <a:pt x="6039" y="5537"/>
                  </a:lnTo>
                  <a:lnTo>
                    <a:pt x="6039" y="7762"/>
                  </a:lnTo>
                  <a:lnTo>
                    <a:pt x="8274" y="7762"/>
                  </a:lnTo>
                  <a:cubicBezTo>
                    <a:pt x="9313" y="6949"/>
                    <a:pt x="9921" y="5694"/>
                    <a:pt x="9921" y="4380"/>
                  </a:cubicBezTo>
                  <a:cubicBezTo>
                    <a:pt x="9921" y="1899"/>
                    <a:pt x="7898" y="1"/>
                    <a:pt x="55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102"/>
            <p:cNvSpPr/>
            <p:nvPr/>
          </p:nvSpPr>
          <p:spPr>
            <a:xfrm>
              <a:off x="1797219" y="2244968"/>
              <a:ext cx="42995" cy="40177"/>
            </a:xfrm>
            <a:custGeom>
              <a:avLst/>
              <a:gdLst/>
              <a:ahLst/>
              <a:cxnLst/>
              <a:rect l="l" t="t" r="r" b="b"/>
              <a:pathLst>
                <a:path w="2197" h="2053" extrusionOk="0">
                  <a:moveTo>
                    <a:pt x="564" y="1"/>
                  </a:moveTo>
                  <a:cubicBezTo>
                    <a:pt x="440" y="1"/>
                    <a:pt x="315" y="48"/>
                    <a:pt x="216" y="146"/>
                  </a:cubicBezTo>
                  <a:cubicBezTo>
                    <a:pt x="0" y="352"/>
                    <a:pt x="30" y="705"/>
                    <a:pt x="275" y="882"/>
                  </a:cubicBezTo>
                  <a:lnTo>
                    <a:pt x="1236" y="1852"/>
                  </a:lnTo>
                  <a:cubicBezTo>
                    <a:pt x="1337" y="1985"/>
                    <a:pt x="1484" y="2052"/>
                    <a:pt x="1633" y="2052"/>
                  </a:cubicBezTo>
                  <a:cubicBezTo>
                    <a:pt x="1757" y="2052"/>
                    <a:pt x="1882" y="2005"/>
                    <a:pt x="1981" y="1911"/>
                  </a:cubicBezTo>
                  <a:cubicBezTo>
                    <a:pt x="2196" y="1695"/>
                    <a:pt x="2167" y="1342"/>
                    <a:pt x="1922" y="1166"/>
                  </a:cubicBezTo>
                  <a:lnTo>
                    <a:pt x="961" y="196"/>
                  </a:lnTo>
                  <a:cubicBezTo>
                    <a:pt x="860" y="68"/>
                    <a:pt x="712" y="1"/>
                    <a:pt x="5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102"/>
            <p:cNvSpPr/>
            <p:nvPr/>
          </p:nvSpPr>
          <p:spPr>
            <a:xfrm>
              <a:off x="1797277" y="2358748"/>
              <a:ext cx="42937" cy="38396"/>
            </a:xfrm>
            <a:custGeom>
              <a:avLst/>
              <a:gdLst/>
              <a:ahLst/>
              <a:cxnLst/>
              <a:rect l="l" t="t" r="r" b="b"/>
              <a:pathLst>
                <a:path w="2194" h="1962" extrusionOk="0">
                  <a:moveTo>
                    <a:pt x="1634" y="1"/>
                  </a:moveTo>
                  <a:cubicBezTo>
                    <a:pt x="1486" y="1"/>
                    <a:pt x="1339" y="70"/>
                    <a:pt x="1242" y="205"/>
                  </a:cubicBezTo>
                  <a:lnTo>
                    <a:pt x="272" y="1175"/>
                  </a:lnTo>
                  <a:cubicBezTo>
                    <a:pt x="1" y="1531"/>
                    <a:pt x="299" y="1961"/>
                    <a:pt x="664" y="1961"/>
                  </a:cubicBezTo>
                  <a:cubicBezTo>
                    <a:pt x="760" y="1961"/>
                    <a:pt x="862" y="1931"/>
                    <a:pt x="958" y="1861"/>
                  </a:cubicBezTo>
                  <a:lnTo>
                    <a:pt x="1929" y="891"/>
                  </a:lnTo>
                  <a:cubicBezTo>
                    <a:pt x="2164" y="704"/>
                    <a:pt x="2193" y="361"/>
                    <a:pt x="1978" y="146"/>
                  </a:cubicBezTo>
                  <a:cubicBezTo>
                    <a:pt x="1880" y="48"/>
                    <a:pt x="1757" y="1"/>
                    <a:pt x="16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102"/>
            <p:cNvSpPr/>
            <p:nvPr/>
          </p:nvSpPr>
          <p:spPr>
            <a:xfrm>
              <a:off x="2043938" y="2244870"/>
              <a:ext cx="42800" cy="40275"/>
            </a:xfrm>
            <a:custGeom>
              <a:avLst/>
              <a:gdLst/>
              <a:ahLst/>
              <a:cxnLst/>
              <a:rect l="l" t="t" r="r" b="b"/>
              <a:pathLst>
                <a:path w="2187" h="2058" extrusionOk="0">
                  <a:moveTo>
                    <a:pt x="1629" y="1"/>
                  </a:moveTo>
                  <a:cubicBezTo>
                    <a:pt x="1479" y="1"/>
                    <a:pt x="1331" y="67"/>
                    <a:pt x="1235" y="201"/>
                  </a:cubicBezTo>
                  <a:lnTo>
                    <a:pt x="265" y="1171"/>
                  </a:lnTo>
                  <a:cubicBezTo>
                    <a:pt x="20" y="1347"/>
                    <a:pt x="0" y="1700"/>
                    <a:pt x="206" y="1916"/>
                  </a:cubicBezTo>
                  <a:cubicBezTo>
                    <a:pt x="305" y="2010"/>
                    <a:pt x="432" y="2057"/>
                    <a:pt x="557" y="2057"/>
                  </a:cubicBezTo>
                  <a:cubicBezTo>
                    <a:pt x="707" y="2057"/>
                    <a:pt x="855" y="1990"/>
                    <a:pt x="951" y="1857"/>
                  </a:cubicBezTo>
                  <a:lnTo>
                    <a:pt x="1922" y="887"/>
                  </a:lnTo>
                  <a:cubicBezTo>
                    <a:pt x="2167" y="710"/>
                    <a:pt x="2186" y="357"/>
                    <a:pt x="1980" y="142"/>
                  </a:cubicBezTo>
                  <a:cubicBezTo>
                    <a:pt x="1882" y="48"/>
                    <a:pt x="1755" y="1"/>
                    <a:pt x="162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102"/>
            <p:cNvSpPr/>
            <p:nvPr/>
          </p:nvSpPr>
          <p:spPr>
            <a:xfrm>
              <a:off x="2043938" y="2358826"/>
              <a:ext cx="42800" cy="40177"/>
            </a:xfrm>
            <a:custGeom>
              <a:avLst/>
              <a:gdLst/>
              <a:ahLst/>
              <a:cxnLst/>
              <a:rect l="l" t="t" r="r" b="b"/>
              <a:pathLst>
                <a:path w="2187" h="2053" extrusionOk="0">
                  <a:moveTo>
                    <a:pt x="557" y="1"/>
                  </a:moveTo>
                  <a:cubicBezTo>
                    <a:pt x="432" y="1"/>
                    <a:pt x="305" y="48"/>
                    <a:pt x="206" y="142"/>
                  </a:cubicBezTo>
                  <a:cubicBezTo>
                    <a:pt x="0" y="357"/>
                    <a:pt x="20" y="710"/>
                    <a:pt x="265" y="887"/>
                  </a:cubicBezTo>
                  <a:lnTo>
                    <a:pt x="1235" y="1857"/>
                  </a:lnTo>
                  <a:cubicBezTo>
                    <a:pt x="1331" y="1985"/>
                    <a:pt x="1479" y="2052"/>
                    <a:pt x="1629" y="2052"/>
                  </a:cubicBezTo>
                  <a:cubicBezTo>
                    <a:pt x="1755" y="2052"/>
                    <a:pt x="1882" y="2005"/>
                    <a:pt x="1980" y="1906"/>
                  </a:cubicBezTo>
                  <a:cubicBezTo>
                    <a:pt x="2186" y="1700"/>
                    <a:pt x="2167" y="1347"/>
                    <a:pt x="1922" y="1171"/>
                  </a:cubicBezTo>
                  <a:lnTo>
                    <a:pt x="951" y="201"/>
                  </a:lnTo>
                  <a:cubicBezTo>
                    <a:pt x="855" y="67"/>
                    <a:pt x="707" y="1"/>
                    <a:pt x="5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39" name="Google Shape;1239;p102"/>
          <p:cNvSpPr/>
          <p:nvPr/>
        </p:nvSpPr>
        <p:spPr>
          <a:xfrm>
            <a:off x="2704676" y="1458111"/>
            <a:ext cx="324236" cy="208734"/>
          </a:xfrm>
          <a:custGeom>
            <a:avLst/>
            <a:gdLst/>
            <a:ahLst/>
            <a:cxnLst/>
            <a:rect l="l" t="t" r="r" b="b"/>
            <a:pathLst>
              <a:path w="16568" h="10666" extrusionOk="0">
                <a:moveTo>
                  <a:pt x="6420" y="3868"/>
                </a:moveTo>
                <a:cubicBezTo>
                  <a:pt x="6686" y="3868"/>
                  <a:pt x="6912" y="4082"/>
                  <a:pt x="6912" y="4363"/>
                </a:cubicBezTo>
                <a:cubicBezTo>
                  <a:pt x="6912" y="4630"/>
                  <a:pt x="6692" y="4849"/>
                  <a:pt x="6431" y="4849"/>
                </a:cubicBezTo>
                <a:cubicBezTo>
                  <a:pt x="6405" y="4849"/>
                  <a:pt x="6379" y="4847"/>
                  <a:pt x="6353" y="4843"/>
                </a:cubicBezTo>
                <a:lnTo>
                  <a:pt x="2442" y="4843"/>
                </a:lnTo>
                <a:cubicBezTo>
                  <a:pt x="1883" y="4764"/>
                  <a:pt x="1883" y="3961"/>
                  <a:pt x="2442" y="3872"/>
                </a:cubicBezTo>
                <a:lnTo>
                  <a:pt x="6353" y="3872"/>
                </a:lnTo>
                <a:cubicBezTo>
                  <a:pt x="6375" y="3869"/>
                  <a:pt x="6398" y="3868"/>
                  <a:pt x="6420" y="3868"/>
                </a:cubicBezTo>
                <a:close/>
                <a:moveTo>
                  <a:pt x="4479" y="5809"/>
                </a:moveTo>
                <a:cubicBezTo>
                  <a:pt x="4745" y="5809"/>
                  <a:pt x="4971" y="6023"/>
                  <a:pt x="4971" y="6304"/>
                </a:cubicBezTo>
                <a:cubicBezTo>
                  <a:pt x="4971" y="6571"/>
                  <a:pt x="4751" y="6790"/>
                  <a:pt x="4490" y="6790"/>
                </a:cubicBezTo>
                <a:cubicBezTo>
                  <a:pt x="4464" y="6790"/>
                  <a:pt x="4438" y="6788"/>
                  <a:pt x="4412" y="6784"/>
                </a:cubicBezTo>
                <a:lnTo>
                  <a:pt x="2442" y="6784"/>
                </a:lnTo>
                <a:cubicBezTo>
                  <a:pt x="1883" y="6696"/>
                  <a:pt x="1883" y="5902"/>
                  <a:pt x="2442" y="5813"/>
                </a:cubicBezTo>
                <a:lnTo>
                  <a:pt x="4412" y="5813"/>
                </a:lnTo>
                <a:cubicBezTo>
                  <a:pt x="4434" y="5810"/>
                  <a:pt x="4457" y="5809"/>
                  <a:pt x="4479" y="5809"/>
                </a:cubicBezTo>
                <a:close/>
                <a:moveTo>
                  <a:pt x="11186" y="1863"/>
                </a:moveTo>
                <a:cubicBezTo>
                  <a:pt x="11490" y="1863"/>
                  <a:pt x="11715" y="2127"/>
                  <a:pt x="11676" y="2422"/>
                </a:cubicBezTo>
                <a:lnTo>
                  <a:pt x="11676" y="4157"/>
                </a:lnTo>
                <a:lnTo>
                  <a:pt x="14441" y="6931"/>
                </a:lnTo>
                <a:cubicBezTo>
                  <a:pt x="14627" y="7117"/>
                  <a:pt x="14627" y="7421"/>
                  <a:pt x="14441" y="7607"/>
                </a:cubicBezTo>
                <a:lnTo>
                  <a:pt x="14450" y="7607"/>
                </a:lnTo>
                <a:cubicBezTo>
                  <a:pt x="14352" y="7700"/>
                  <a:pt x="14227" y="7747"/>
                  <a:pt x="14104" y="7747"/>
                </a:cubicBezTo>
                <a:cubicBezTo>
                  <a:pt x="13980" y="7747"/>
                  <a:pt x="13857" y="7700"/>
                  <a:pt x="13764" y="7607"/>
                </a:cubicBezTo>
                <a:lnTo>
                  <a:pt x="11676" y="5529"/>
                </a:lnTo>
                <a:lnTo>
                  <a:pt x="11676" y="7068"/>
                </a:lnTo>
                <a:lnTo>
                  <a:pt x="12509" y="7892"/>
                </a:lnTo>
                <a:cubicBezTo>
                  <a:pt x="12745" y="8068"/>
                  <a:pt x="12774" y="8421"/>
                  <a:pt x="12558" y="8637"/>
                </a:cubicBezTo>
                <a:cubicBezTo>
                  <a:pt x="12464" y="8731"/>
                  <a:pt x="12340" y="8778"/>
                  <a:pt x="12215" y="8778"/>
                </a:cubicBezTo>
                <a:cubicBezTo>
                  <a:pt x="12067" y="8778"/>
                  <a:pt x="11919" y="8711"/>
                  <a:pt x="11823" y="8578"/>
                </a:cubicBezTo>
                <a:lnTo>
                  <a:pt x="11196" y="7950"/>
                </a:lnTo>
                <a:lnTo>
                  <a:pt x="10568" y="8578"/>
                </a:lnTo>
                <a:cubicBezTo>
                  <a:pt x="10472" y="8711"/>
                  <a:pt x="10324" y="8778"/>
                  <a:pt x="10175" y="8778"/>
                </a:cubicBezTo>
                <a:cubicBezTo>
                  <a:pt x="10049" y="8778"/>
                  <a:pt x="9922" y="8731"/>
                  <a:pt x="9823" y="8637"/>
                </a:cubicBezTo>
                <a:cubicBezTo>
                  <a:pt x="9608" y="8421"/>
                  <a:pt x="9637" y="8068"/>
                  <a:pt x="9882" y="7892"/>
                </a:cubicBezTo>
                <a:lnTo>
                  <a:pt x="10706" y="7068"/>
                </a:lnTo>
                <a:lnTo>
                  <a:pt x="10706" y="5529"/>
                </a:lnTo>
                <a:lnTo>
                  <a:pt x="8627" y="7617"/>
                </a:lnTo>
                <a:cubicBezTo>
                  <a:pt x="8534" y="7684"/>
                  <a:pt x="8435" y="7713"/>
                  <a:pt x="8341" y="7713"/>
                </a:cubicBezTo>
                <a:cubicBezTo>
                  <a:pt x="7979" y="7713"/>
                  <a:pt x="7677" y="7288"/>
                  <a:pt x="7941" y="6931"/>
                </a:cubicBezTo>
                <a:lnTo>
                  <a:pt x="10706" y="4166"/>
                </a:lnTo>
                <a:lnTo>
                  <a:pt x="10706" y="2422"/>
                </a:lnTo>
                <a:cubicBezTo>
                  <a:pt x="10657" y="2127"/>
                  <a:pt x="10892" y="1863"/>
                  <a:pt x="11186" y="1863"/>
                </a:cubicBezTo>
                <a:close/>
                <a:moveTo>
                  <a:pt x="491" y="0"/>
                </a:moveTo>
                <a:cubicBezTo>
                  <a:pt x="216" y="0"/>
                  <a:pt x="1" y="226"/>
                  <a:pt x="1" y="490"/>
                </a:cubicBezTo>
                <a:lnTo>
                  <a:pt x="1" y="10186"/>
                </a:lnTo>
                <a:cubicBezTo>
                  <a:pt x="10" y="10450"/>
                  <a:pt x="226" y="10666"/>
                  <a:pt x="491" y="10666"/>
                </a:cubicBezTo>
                <a:lnTo>
                  <a:pt x="3432" y="10666"/>
                </a:lnTo>
                <a:cubicBezTo>
                  <a:pt x="3696" y="10666"/>
                  <a:pt x="3912" y="10450"/>
                  <a:pt x="3922" y="10186"/>
                </a:cubicBezTo>
                <a:cubicBezTo>
                  <a:pt x="3873" y="9882"/>
                  <a:pt x="4108" y="9617"/>
                  <a:pt x="4402" y="9617"/>
                </a:cubicBezTo>
                <a:cubicBezTo>
                  <a:pt x="4706" y="9617"/>
                  <a:pt x="4932" y="9882"/>
                  <a:pt x="4892" y="10186"/>
                </a:cubicBezTo>
                <a:cubicBezTo>
                  <a:pt x="4892" y="10450"/>
                  <a:pt x="5108" y="10666"/>
                  <a:pt x="5382" y="10666"/>
                </a:cubicBezTo>
                <a:lnTo>
                  <a:pt x="16078" y="10666"/>
                </a:lnTo>
                <a:cubicBezTo>
                  <a:pt x="16342" y="10666"/>
                  <a:pt x="16558" y="10450"/>
                  <a:pt x="16568" y="10186"/>
                </a:cubicBezTo>
                <a:lnTo>
                  <a:pt x="16568" y="490"/>
                </a:lnTo>
                <a:cubicBezTo>
                  <a:pt x="16568" y="216"/>
                  <a:pt x="16342" y="0"/>
                  <a:pt x="16078" y="0"/>
                </a:cubicBezTo>
                <a:lnTo>
                  <a:pt x="5382" y="0"/>
                </a:lnTo>
                <a:cubicBezTo>
                  <a:pt x="5108" y="0"/>
                  <a:pt x="4892" y="216"/>
                  <a:pt x="4892" y="490"/>
                </a:cubicBezTo>
                <a:cubicBezTo>
                  <a:pt x="4848" y="770"/>
                  <a:pt x="4625" y="909"/>
                  <a:pt x="4403" y="909"/>
                </a:cubicBezTo>
                <a:cubicBezTo>
                  <a:pt x="4182" y="909"/>
                  <a:pt x="3961" y="770"/>
                  <a:pt x="3922" y="490"/>
                </a:cubicBezTo>
                <a:cubicBezTo>
                  <a:pt x="3922" y="216"/>
                  <a:pt x="3696" y="0"/>
                  <a:pt x="343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40" name="Google Shape;1240;p102"/>
          <p:cNvGrpSpPr/>
          <p:nvPr/>
        </p:nvGrpSpPr>
        <p:grpSpPr>
          <a:xfrm>
            <a:off x="2713222" y="2963284"/>
            <a:ext cx="307151" cy="323864"/>
            <a:chOff x="2343222" y="2246064"/>
            <a:chExt cx="307151" cy="323864"/>
          </a:xfrm>
        </p:grpSpPr>
        <p:sp>
          <p:nvSpPr>
            <p:cNvPr id="1241" name="Google Shape;1241;p102"/>
            <p:cNvSpPr/>
            <p:nvPr/>
          </p:nvSpPr>
          <p:spPr>
            <a:xfrm>
              <a:off x="2589354" y="2340097"/>
              <a:ext cx="61019" cy="133115"/>
            </a:xfrm>
            <a:custGeom>
              <a:avLst/>
              <a:gdLst/>
              <a:ahLst/>
              <a:cxnLst/>
              <a:rect l="l" t="t" r="r" b="b"/>
              <a:pathLst>
                <a:path w="3118" h="6802" extrusionOk="0">
                  <a:moveTo>
                    <a:pt x="1559" y="1"/>
                  </a:moveTo>
                  <a:cubicBezTo>
                    <a:pt x="1265" y="1"/>
                    <a:pt x="1030" y="265"/>
                    <a:pt x="1079" y="560"/>
                  </a:cubicBezTo>
                  <a:lnTo>
                    <a:pt x="1079" y="1128"/>
                  </a:lnTo>
                  <a:cubicBezTo>
                    <a:pt x="402" y="1363"/>
                    <a:pt x="0" y="2050"/>
                    <a:pt x="128" y="2746"/>
                  </a:cubicBezTo>
                  <a:cubicBezTo>
                    <a:pt x="244" y="3445"/>
                    <a:pt x="842" y="3952"/>
                    <a:pt x="1549" y="3952"/>
                  </a:cubicBezTo>
                  <a:cubicBezTo>
                    <a:pt x="1555" y="3952"/>
                    <a:pt x="1562" y="3951"/>
                    <a:pt x="1569" y="3951"/>
                  </a:cubicBezTo>
                  <a:cubicBezTo>
                    <a:pt x="2000" y="3951"/>
                    <a:pt x="2226" y="4481"/>
                    <a:pt x="1912" y="4785"/>
                  </a:cubicBezTo>
                  <a:cubicBezTo>
                    <a:pt x="1813" y="4887"/>
                    <a:pt x="1689" y="4933"/>
                    <a:pt x="1568" y="4933"/>
                  </a:cubicBezTo>
                  <a:cubicBezTo>
                    <a:pt x="1319" y="4933"/>
                    <a:pt x="1079" y="4738"/>
                    <a:pt x="1079" y="4442"/>
                  </a:cubicBezTo>
                  <a:cubicBezTo>
                    <a:pt x="1118" y="4147"/>
                    <a:pt x="892" y="3883"/>
                    <a:pt x="589" y="3883"/>
                  </a:cubicBezTo>
                  <a:cubicBezTo>
                    <a:pt x="294" y="3883"/>
                    <a:pt x="59" y="4147"/>
                    <a:pt x="108" y="4442"/>
                  </a:cubicBezTo>
                  <a:cubicBezTo>
                    <a:pt x="108" y="5059"/>
                    <a:pt x="500" y="5608"/>
                    <a:pt x="1079" y="5814"/>
                  </a:cubicBezTo>
                  <a:lnTo>
                    <a:pt x="1079" y="6383"/>
                  </a:lnTo>
                  <a:cubicBezTo>
                    <a:pt x="1118" y="6662"/>
                    <a:pt x="1339" y="6802"/>
                    <a:pt x="1560" y="6802"/>
                  </a:cubicBezTo>
                  <a:cubicBezTo>
                    <a:pt x="1782" y="6802"/>
                    <a:pt x="2005" y="6662"/>
                    <a:pt x="2049" y="6383"/>
                  </a:cubicBezTo>
                  <a:lnTo>
                    <a:pt x="2049" y="5814"/>
                  </a:lnTo>
                  <a:cubicBezTo>
                    <a:pt x="2716" y="5579"/>
                    <a:pt x="3118" y="4892"/>
                    <a:pt x="3000" y="4196"/>
                  </a:cubicBezTo>
                  <a:cubicBezTo>
                    <a:pt x="2873" y="3500"/>
                    <a:pt x="2275" y="2991"/>
                    <a:pt x="1559" y="2991"/>
                  </a:cubicBezTo>
                  <a:lnTo>
                    <a:pt x="1559" y="2981"/>
                  </a:lnTo>
                  <a:cubicBezTo>
                    <a:pt x="1555" y="2981"/>
                    <a:pt x="1551" y="2981"/>
                    <a:pt x="1547" y="2981"/>
                  </a:cubicBezTo>
                  <a:cubicBezTo>
                    <a:pt x="1114" y="2981"/>
                    <a:pt x="905" y="2458"/>
                    <a:pt x="1206" y="2148"/>
                  </a:cubicBezTo>
                  <a:cubicBezTo>
                    <a:pt x="1307" y="2047"/>
                    <a:pt x="1431" y="2001"/>
                    <a:pt x="1551" y="2001"/>
                  </a:cubicBezTo>
                  <a:cubicBezTo>
                    <a:pt x="1806" y="2001"/>
                    <a:pt x="2049" y="2201"/>
                    <a:pt x="2049" y="2501"/>
                  </a:cubicBezTo>
                  <a:cubicBezTo>
                    <a:pt x="2088" y="2780"/>
                    <a:pt x="2309" y="2920"/>
                    <a:pt x="2531" y="2920"/>
                  </a:cubicBezTo>
                  <a:cubicBezTo>
                    <a:pt x="2753" y="2920"/>
                    <a:pt x="2976" y="2780"/>
                    <a:pt x="3020" y="2501"/>
                  </a:cubicBezTo>
                  <a:cubicBezTo>
                    <a:pt x="3010" y="1883"/>
                    <a:pt x="2628" y="1334"/>
                    <a:pt x="2049" y="1128"/>
                  </a:cubicBezTo>
                  <a:lnTo>
                    <a:pt x="2049" y="560"/>
                  </a:lnTo>
                  <a:cubicBezTo>
                    <a:pt x="2088" y="265"/>
                    <a:pt x="1863" y="1"/>
                    <a:pt x="15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102"/>
            <p:cNvSpPr/>
            <p:nvPr/>
          </p:nvSpPr>
          <p:spPr>
            <a:xfrm>
              <a:off x="2493050" y="2303462"/>
              <a:ext cx="22466" cy="19296"/>
            </a:xfrm>
            <a:custGeom>
              <a:avLst/>
              <a:gdLst/>
              <a:ahLst/>
              <a:cxnLst/>
              <a:rect l="l" t="t" r="r" b="b"/>
              <a:pathLst>
                <a:path w="1148" h="986" extrusionOk="0">
                  <a:moveTo>
                    <a:pt x="667" y="0"/>
                  </a:moveTo>
                  <a:cubicBezTo>
                    <a:pt x="226" y="0"/>
                    <a:pt x="0" y="530"/>
                    <a:pt x="314" y="843"/>
                  </a:cubicBezTo>
                  <a:cubicBezTo>
                    <a:pt x="412" y="941"/>
                    <a:pt x="533" y="985"/>
                    <a:pt x="652" y="985"/>
                  </a:cubicBezTo>
                  <a:cubicBezTo>
                    <a:pt x="904" y="985"/>
                    <a:pt x="1147" y="790"/>
                    <a:pt x="1147" y="491"/>
                  </a:cubicBezTo>
                  <a:cubicBezTo>
                    <a:pt x="1147" y="226"/>
                    <a:pt x="932" y="10"/>
                    <a:pt x="6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102"/>
            <p:cNvSpPr/>
            <p:nvPr/>
          </p:nvSpPr>
          <p:spPr>
            <a:xfrm>
              <a:off x="2343222" y="2246064"/>
              <a:ext cx="278188" cy="323864"/>
            </a:xfrm>
            <a:custGeom>
              <a:avLst/>
              <a:gdLst/>
              <a:ahLst/>
              <a:cxnLst/>
              <a:rect l="l" t="t" r="r" b="b"/>
              <a:pathLst>
                <a:path w="14215" h="16549" extrusionOk="0">
                  <a:moveTo>
                    <a:pt x="8338" y="1968"/>
                  </a:moveTo>
                  <a:cubicBezTo>
                    <a:pt x="8695" y="1968"/>
                    <a:pt x="9058" y="2100"/>
                    <a:pt x="9352" y="2394"/>
                  </a:cubicBezTo>
                  <a:cubicBezTo>
                    <a:pt x="10274" y="3316"/>
                    <a:pt x="9617" y="4884"/>
                    <a:pt x="8323" y="4884"/>
                  </a:cubicBezTo>
                  <a:cubicBezTo>
                    <a:pt x="7519" y="4884"/>
                    <a:pt x="6872" y="4227"/>
                    <a:pt x="6872" y="3424"/>
                  </a:cubicBezTo>
                  <a:cubicBezTo>
                    <a:pt x="6872" y="2547"/>
                    <a:pt x="7591" y="1968"/>
                    <a:pt x="8338" y="1968"/>
                  </a:cubicBezTo>
                  <a:close/>
                  <a:moveTo>
                    <a:pt x="8270" y="1"/>
                  </a:moveTo>
                  <a:cubicBezTo>
                    <a:pt x="7177" y="1"/>
                    <a:pt x="6076" y="216"/>
                    <a:pt x="5029" y="659"/>
                  </a:cubicBezTo>
                  <a:cubicBezTo>
                    <a:pt x="1980" y="1963"/>
                    <a:pt x="0" y="4963"/>
                    <a:pt x="0" y="8276"/>
                  </a:cubicBezTo>
                  <a:cubicBezTo>
                    <a:pt x="0" y="11589"/>
                    <a:pt x="1980" y="14589"/>
                    <a:pt x="5029" y="15883"/>
                  </a:cubicBezTo>
                  <a:cubicBezTo>
                    <a:pt x="6078" y="16330"/>
                    <a:pt x="7183" y="16548"/>
                    <a:pt x="8278" y="16548"/>
                  </a:cubicBezTo>
                  <a:cubicBezTo>
                    <a:pt x="10375" y="16548"/>
                    <a:pt x="12437" y="15750"/>
                    <a:pt x="14009" y="14236"/>
                  </a:cubicBezTo>
                  <a:cubicBezTo>
                    <a:pt x="14215" y="14040"/>
                    <a:pt x="14205" y="13717"/>
                    <a:pt x="13999" y="13530"/>
                  </a:cubicBezTo>
                  <a:lnTo>
                    <a:pt x="8088" y="8276"/>
                  </a:lnTo>
                  <a:lnTo>
                    <a:pt x="13999" y="3022"/>
                  </a:lnTo>
                  <a:cubicBezTo>
                    <a:pt x="14205" y="2835"/>
                    <a:pt x="14215" y="2502"/>
                    <a:pt x="14009" y="2306"/>
                  </a:cubicBezTo>
                  <a:cubicBezTo>
                    <a:pt x="12435" y="797"/>
                    <a:pt x="10370" y="1"/>
                    <a:pt x="82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44" name="Google Shape;1244;p102"/>
          <p:cNvSpPr/>
          <p:nvPr/>
        </p:nvSpPr>
        <p:spPr>
          <a:xfrm>
            <a:off x="713173" y="2963284"/>
            <a:ext cx="208949" cy="323864"/>
          </a:xfrm>
          <a:custGeom>
            <a:avLst/>
            <a:gdLst/>
            <a:ahLst/>
            <a:cxnLst/>
            <a:rect l="l" t="t" r="r" b="b"/>
            <a:pathLst>
              <a:path w="10677" h="16549" extrusionOk="0">
                <a:moveTo>
                  <a:pt x="5334" y="2001"/>
                </a:moveTo>
                <a:cubicBezTo>
                  <a:pt x="5775" y="2001"/>
                  <a:pt x="6000" y="2530"/>
                  <a:pt x="5696" y="2834"/>
                </a:cubicBezTo>
                <a:cubicBezTo>
                  <a:pt x="5594" y="2937"/>
                  <a:pt x="5468" y="2983"/>
                  <a:pt x="5345" y="2983"/>
                </a:cubicBezTo>
                <a:cubicBezTo>
                  <a:pt x="5093" y="2983"/>
                  <a:pt x="4853" y="2788"/>
                  <a:pt x="4853" y="2491"/>
                </a:cubicBezTo>
                <a:cubicBezTo>
                  <a:pt x="4853" y="2226"/>
                  <a:pt x="5069" y="2011"/>
                  <a:pt x="5334" y="2001"/>
                </a:cubicBezTo>
                <a:close/>
                <a:moveTo>
                  <a:pt x="5334" y="5902"/>
                </a:moveTo>
                <a:lnTo>
                  <a:pt x="2912" y="6716"/>
                </a:lnTo>
                <a:lnTo>
                  <a:pt x="2912" y="6853"/>
                </a:lnTo>
                <a:lnTo>
                  <a:pt x="7755" y="6853"/>
                </a:lnTo>
                <a:lnTo>
                  <a:pt x="7755" y="6716"/>
                </a:lnTo>
                <a:lnTo>
                  <a:pt x="5334" y="5902"/>
                </a:lnTo>
                <a:close/>
                <a:moveTo>
                  <a:pt x="3873" y="7824"/>
                </a:moveTo>
                <a:lnTo>
                  <a:pt x="3883" y="9755"/>
                </a:lnTo>
                <a:lnTo>
                  <a:pt x="4853" y="9755"/>
                </a:lnTo>
                <a:lnTo>
                  <a:pt x="4853" y="7824"/>
                </a:lnTo>
                <a:close/>
                <a:moveTo>
                  <a:pt x="5814" y="7824"/>
                </a:moveTo>
                <a:lnTo>
                  <a:pt x="5814" y="9755"/>
                </a:lnTo>
                <a:lnTo>
                  <a:pt x="6794" y="9755"/>
                </a:lnTo>
                <a:lnTo>
                  <a:pt x="6794" y="7824"/>
                </a:lnTo>
                <a:close/>
                <a:moveTo>
                  <a:pt x="5319" y="4912"/>
                </a:moveTo>
                <a:cubicBezTo>
                  <a:pt x="5370" y="4912"/>
                  <a:pt x="5422" y="4922"/>
                  <a:pt x="5471" y="4942"/>
                </a:cubicBezTo>
                <a:lnTo>
                  <a:pt x="8382" y="5902"/>
                </a:lnTo>
                <a:cubicBezTo>
                  <a:pt x="8578" y="5971"/>
                  <a:pt x="8716" y="6157"/>
                  <a:pt x="8716" y="6363"/>
                </a:cubicBezTo>
                <a:lnTo>
                  <a:pt x="8725" y="7343"/>
                </a:lnTo>
                <a:cubicBezTo>
                  <a:pt x="8716" y="7608"/>
                  <a:pt x="8500" y="7824"/>
                  <a:pt x="8235" y="7824"/>
                </a:cubicBezTo>
                <a:lnTo>
                  <a:pt x="7745" y="7824"/>
                </a:lnTo>
                <a:lnTo>
                  <a:pt x="7745" y="9765"/>
                </a:lnTo>
                <a:lnTo>
                  <a:pt x="8235" y="9765"/>
                </a:lnTo>
                <a:cubicBezTo>
                  <a:pt x="8262" y="9760"/>
                  <a:pt x="8289" y="9758"/>
                  <a:pt x="8316" y="9758"/>
                </a:cubicBezTo>
                <a:cubicBezTo>
                  <a:pt x="8576" y="9758"/>
                  <a:pt x="8794" y="9969"/>
                  <a:pt x="8794" y="10245"/>
                </a:cubicBezTo>
                <a:cubicBezTo>
                  <a:pt x="8794" y="10526"/>
                  <a:pt x="8568" y="10740"/>
                  <a:pt x="8302" y="10740"/>
                </a:cubicBezTo>
                <a:cubicBezTo>
                  <a:pt x="8280" y="10740"/>
                  <a:pt x="8258" y="10738"/>
                  <a:pt x="8235" y="10735"/>
                </a:cubicBezTo>
                <a:lnTo>
                  <a:pt x="2422" y="10735"/>
                </a:lnTo>
                <a:cubicBezTo>
                  <a:pt x="2399" y="10738"/>
                  <a:pt x="2376" y="10740"/>
                  <a:pt x="2353" y="10740"/>
                </a:cubicBezTo>
                <a:cubicBezTo>
                  <a:pt x="2079" y="10740"/>
                  <a:pt x="1853" y="10526"/>
                  <a:pt x="1853" y="10245"/>
                </a:cubicBezTo>
                <a:cubicBezTo>
                  <a:pt x="1853" y="9969"/>
                  <a:pt x="2071" y="9758"/>
                  <a:pt x="2339" y="9758"/>
                </a:cubicBezTo>
                <a:cubicBezTo>
                  <a:pt x="2366" y="9758"/>
                  <a:pt x="2394" y="9760"/>
                  <a:pt x="2422" y="9765"/>
                </a:cubicBezTo>
                <a:lnTo>
                  <a:pt x="2912" y="9765"/>
                </a:lnTo>
                <a:lnTo>
                  <a:pt x="2912" y="7824"/>
                </a:lnTo>
                <a:lnTo>
                  <a:pt x="2422" y="7824"/>
                </a:lnTo>
                <a:cubicBezTo>
                  <a:pt x="2148" y="7824"/>
                  <a:pt x="1932" y="7598"/>
                  <a:pt x="1932" y="7334"/>
                </a:cubicBezTo>
                <a:lnTo>
                  <a:pt x="1932" y="6363"/>
                </a:lnTo>
                <a:cubicBezTo>
                  <a:pt x="1932" y="6157"/>
                  <a:pt x="2059" y="5971"/>
                  <a:pt x="2255" y="5902"/>
                </a:cubicBezTo>
                <a:lnTo>
                  <a:pt x="5167" y="4942"/>
                </a:lnTo>
                <a:cubicBezTo>
                  <a:pt x="5216" y="4922"/>
                  <a:pt x="5267" y="4912"/>
                  <a:pt x="5319" y="4912"/>
                </a:cubicBezTo>
                <a:close/>
                <a:moveTo>
                  <a:pt x="6375" y="13630"/>
                </a:moveTo>
                <a:cubicBezTo>
                  <a:pt x="6643" y="13630"/>
                  <a:pt x="6863" y="13849"/>
                  <a:pt x="6863" y="14117"/>
                </a:cubicBezTo>
                <a:cubicBezTo>
                  <a:pt x="6863" y="14398"/>
                  <a:pt x="6637" y="14612"/>
                  <a:pt x="6363" y="14612"/>
                </a:cubicBezTo>
                <a:cubicBezTo>
                  <a:pt x="6340" y="14612"/>
                  <a:pt x="6317" y="14610"/>
                  <a:pt x="6294" y="14607"/>
                </a:cubicBezTo>
                <a:lnTo>
                  <a:pt x="4363" y="14607"/>
                </a:lnTo>
                <a:cubicBezTo>
                  <a:pt x="3804" y="14519"/>
                  <a:pt x="3804" y="13715"/>
                  <a:pt x="4363" y="13637"/>
                </a:cubicBezTo>
                <a:lnTo>
                  <a:pt x="6294" y="13637"/>
                </a:lnTo>
                <a:cubicBezTo>
                  <a:pt x="6321" y="13633"/>
                  <a:pt x="6348" y="13630"/>
                  <a:pt x="6375" y="13630"/>
                </a:cubicBezTo>
                <a:close/>
                <a:moveTo>
                  <a:pt x="491" y="1"/>
                </a:moveTo>
                <a:cubicBezTo>
                  <a:pt x="226" y="1"/>
                  <a:pt x="1" y="217"/>
                  <a:pt x="1" y="481"/>
                </a:cubicBezTo>
                <a:lnTo>
                  <a:pt x="1" y="16058"/>
                </a:lnTo>
                <a:cubicBezTo>
                  <a:pt x="1" y="16333"/>
                  <a:pt x="226" y="16548"/>
                  <a:pt x="491" y="16548"/>
                </a:cubicBezTo>
                <a:lnTo>
                  <a:pt x="10186" y="16548"/>
                </a:lnTo>
                <a:cubicBezTo>
                  <a:pt x="10451" y="16548"/>
                  <a:pt x="10676" y="16333"/>
                  <a:pt x="10676" y="16058"/>
                </a:cubicBezTo>
                <a:lnTo>
                  <a:pt x="10676" y="481"/>
                </a:lnTo>
                <a:cubicBezTo>
                  <a:pt x="10676" y="217"/>
                  <a:pt x="10451" y="1"/>
                  <a:pt x="1018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2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11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1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1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" name="Google Shape;1249;p103"/>
          <p:cNvSpPr txBox="1">
            <a:spLocks noGrp="1"/>
          </p:cNvSpPr>
          <p:nvPr>
            <p:ph type="subTitle" idx="1"/>
          </p:nvPr>
        </p:nvSpPr>
        <p:spPr>
          <a:xfrm>
            <a:off x="4916850" y="1894200"/>
            <a:ext cx="2316000" cy="48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</a:t>
            </a:r>
            <a:endParaRPr/>
          </a:p>
        </p:txBody>
      </p:sp>
      <p:sp>
        <p:nvSpPr>
          <p:cNvPr id="1250" name="Google Shape;1250;p103"/>
          <p:cNvSpPr txBox="1">
            <a:spLocks noGrp="1"/>
          </p:cNvSpPr>
          <p:nvPr>
            <p:ph type="subTitle" idx="2"/>
          </p:nvPr>
        </p:nvSpPr>
        <p:spPr>
          <a:xfrm>
            <a:off x="5058900" y="2296473"/>
            <a:ext cx="2031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has a beautiful name</a:t>
            </a:r>
            <a:endParaRPr/>
          </a:p>
        </p:txBody>
      </p:sp>
      <p:sp>
        <p:nvSpPr>
          <p:cNvPr id="1251" name="Google Shape;1251;p103"/>
          <p:cNvSpPr txBox="1">
            <a:spLocks noGrp="1"/>
          </p:cNvSpPr>
          <p:nvPr>
            <p:ph type="subTitle" idx="3"/>
          </p:nvPr>
        </p:nvSpPr>
        <p:spPr>
          <a:xfrm>
            <a:off x="1911150" y="1894200"/>
            <a:ext cx="2316000" cy="48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Mars</a:t>
            </a:r>
            <a:endParaRPr/>
          </a:p>
        </p:txBody>
      </p:sp>
      <p:sp>
        <p:nvSpPr>
          <p:cNvPr id="1252" name="Google Shape;1252;p103"/>
          <p:cNvSpPr txBox="1">
            <a:spLocks noGrp="1"/>
          </p:cNvSpPr>
          <p:nvPr>
            <p:ph type="subTitle" idx="4"/>
          </p:nvPr>
        </p:nvSpPr>
        <p:spPr>
          <a:xfrm>
            <a:off x="2053300" y="2296473"/>
            <a:ext cx="2031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Mars is actually a cold place</a:t>
            </a:r>
            <a:endParaRPr/>
          </a:p>
        </p:txBody>
      </p:sp>
      <p:sp>
        <p:nvSpPr>
          <p:cNvPr id="1253" name="Google Shape;1253;p103"/>
          <p:cNvSpPr txBox="1">
            <a:spLocks noGrp="1"/>
          </p:cNvSpPr>
          <p:nvPr>
            <p:ph type="subTitle" idx="5"/>
          </p:nvPr>
        </p:nvSpPr>
        <p:spPr>
          <a:xfrm>
            <a:off x="4916850" y="3528902"/>
            <a:ext cx="2316000" cy="48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</a:t>
            </a:r>
            <a:endParaRPr/>
          </a:p>
        </p:txBody>
      </p:sp>
      <p:sp>
        <p:nvSpPr>
          <p:cNvPr id="1254" name="Google Shape;1254;p103"/>
          <p:cNvSpPr txBox="1">
            <a:spLocks noGrp="1"/>
          </p:cNvSpPr>
          <p:nvPr>
            <p:ph type="subTitle" idx="6"/>
          </p:nvPr>
        </p:nvSpPr>
        <p:spPr>
          <a:xfrm>
            <a:off x="5058900" y="3923733"/>
            <a:ext cx="2031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 is the biggest planet</a:t>
            </a:r>
            <a:endParaRPr/>
          </a:p>
        </p:txBody>
      </p:sp>
      <p:sp>
        <p:nvSpPr>
          <p:cNvPr id="1255" name="Google Shape;1255;p103"/>
          <p:cNvSpPr txBox="1">
            <a:spLocks noGrp="1"/>
          </p:cNvSpPr>
          <p:nvPr>
            <p:ph type="subTitle" idx="7"/>
          </p:nvPr>
        </p:nvSpPr>
        <p:spPr>
          <a:xfrm>
            <a:off x="1911150" y="3528902"/>
            <a:ext cx="2316000" cy="48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Neptune</a:t>
            </a:r>
            <a:endParaRPr/>
          </a:p>
        </p:txBody>
      </p:sp>
      <p:sp>
        <p:nvSpPr>
          <p:cNvPr id="1256" name="Google Shape;1256;p103"/>
          <p:cNvSpPr txBox="1">
            <a:spLocks noGrp="1"/>
          </p:cNvSpPr>
          <p:nvPr>
            <p:ph type="subTitle" idx="8"/>
          </p:nvPr>
        </p:nvSpPr>
        <p:spPr>
          <a:xfrm>
            <a:off x="2053200" y="3923733"/>
            <a:ext cx="2031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It’s the farthest planet from the Sun</a:t>
            </a:r>
            <a:endParaRPr/>
          </a:p>
        </p:txBody>
      </p:sp>
      <p:grpSp>
        <p:nvGrpSpPr>
          <p:cNvPr id="1257" name="Google Shape;1257;p103"/>
          <p:cNvGrpSpPr/>
          <p:nvPr/>
        </p:nvGrpSpPr>
        <p:grpSpPr>
          <a:xfrm>
            <a:off x="2873489" y="1456820"/>
            <a:ext cx="391512" cy="391512"/>
            <a:chOff x="-65145700" y="3727425"/>
            <a:chExt cx="317425" cy="317425"/>
          </a:xfrm>
        </p:grpSpPr>
        <p:sp>
          <p:nvSpPr>
            <p:cNvPr id="1258" name="Google Shape;1258;p103"/>
            <p:cNvSpPr/>
            <p:nvPr/>
          </p:nvSpPr>
          <p:spPr>
            <a:xfrm>
              <a:off x="-65145700" y="3769150"/>
              <a:ext cx="275675" cy="275700"/>
            </a:xfrm>
            <a:custGeom>
              <a:avLst/>
              <a:gdLst/>
              <a:ahLst/>
              <a:cxnLst/>
              <a:rect l="l" t="t" r="r" b="b"/>
              <a:pathLst>
                <a:path w="11027" h="11028" extrusionOk="0">
                  <a:moveTo>
                    <a:pt x="5514" y="1"/>
                  </a:moveTo>
                  <a:cubicBezTo>
                    <a:pt x="2489" y="1"/>
                    <a:pt x="0" y="2458"/>
                    <a:pt x="0" y="5514"/>
                  </a:cubicBezTo>
                  <a:cubicBezTo>
                    <a:pt x="0" y="8539"/>
                    <a:pt x="2489" y="11027"/>
                    <a:pt x="5514" y="11027"/>
                  </a:cubicBezTo>
                  <a:cubicBezTo>
                    <a:pt x="8538" y="11027"/>
                    <a:pt x="11027" y="8539"/>
                    <a:pt x="11027" y="5514"/>
                  </a:cubicBezTo>
                  <a:cubicBezTo>
                    <a:pt x="11027" y="5294"/>
                    <a:pt x="10869" y="5105"/>
                    <a:pt x="10649" y="5105"/>
                  </a:cubicBezTo>
                  <a:lnTo>
                    <a:pt x="5955" y="5105"/>
                  </a:lnTo>
                  <a:lnTo>
                    <a:pt x="5955" y="410"/>
                  </a:lnTo>
                  <a:cubicBezTo>
                    <a:pt x="5955" y="190"/>
                    <a:pt x="5766" y="1"/>
                    <a:pt x="55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103"/>
            <p:cNvSpPr/>
            <p:nvPr/>
          </p:nvSpPr>
          <p:spPr>
            <a:xfrm>
              <a:off x="-64977150" y="3727425"/>
              <a:ext cx="148875" cy="147300"/>
            </a:xfrm>
            <a:custGeom>
              <a:avLst/>
              <a:gdLst/>
              <a:ahLst/>
              <a:cxnLst/>
              <a:rect l="l" t="t" r="r" b="b"/>
              <a:pathLst>
                <a:path w="5955" h="5892" extrusionOk="0">
                  <a:moveTo>
                    <a:pt x="441" y="0"/>
                  </a:moveTo>
                  <a:cubicBezTo>
                    <a:pt x="189" y="0"/>
                    <a:pt x="0" y="158"/>
                    <a:pt x="0" y="378"/>
                  </a:cubicBezTo>
                  <a:lnTo>
                    <a:pt x="0" y="5513"/>
                  </a:lnTo>
                  <a:cubicBezTo>
                    <a:pt x="0" y="5702"/>
                    <a:pt x="189" y="5891"/>
                    <a:pt x="441" y="5891"/>
                  </a:cubicBezTo>
                  <a:lnTo>
                    <a:pt x="5514" y="5891"/>
                  </a:lnTo>
                  <a:cubicBezTo>
                    <a:pt x="5734" y="5891"/>
                    <a:pt x="5955" y="5702"/>
                    <a:pt x="5955" y="5513"/>
                  </a:cubicBezTo>
                  <a:cubicBezTo>
                    <a:pt x="5955" y="2489"/>
                    <a:pt x="3466" y="0"/>
                    <a:pt x="4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60" name="Google Shape;1260;p103"/>
          <p:cNvGrpSpPr/>
          <p:nvPr/>
        </p:nvGrpSpPr>
        <p:grpSpPr>
          <a:xfrm>
            <a:off x="5882509" y="1456819"/>
            <a:ext cx="384697" cy="391512"/>
            <a:chOff x="-65144125" y="4094450"/>
            <a:chExt cx="311900" cy="317425"/>
          </a:xfrm>
        </p:grpSpPr>
        <p:sp>
          <p:nvSpPr>
            <p:cNvPr id="1261" name="Google Shape;1261;p103"/>
            <p:cNvSpPr/>
            <p:nvPr/>
          </p:nvSpPr>
          <p:spPr>
            <a:xfrm>
              <a:off x="-65079550" y="4183450"/>
              <a:ext cx="185900" cy="185900"/>
            </a:xfrm>
            <a:custGeom>
              <a:avLst/>
              <a:gdLst/>
              <a:ahLst/>
              <a:cxnLst/>
              <a:rect l="l" t="t" r="r" b="b"/>
              <a:pathLst>
                <a:path w="7436" h="7436" extrusionOk="0">
                  <a:moveTo>
                    <a:pt x="3687" y="0"/>
                  </a:moveTo>
                  <a:cubicBezTo>
                    <a:pt x="1639" y="0"/>
                    <a:pt x="1" y="1639"/>
                    <a:pt x="1" y="3686"/>
                  </a:cubicBezTo>
                  <a:cubicBezTo>
                    <a:pt x="1" y="5734"/>
                    <a:pt x="1639" y="7435"/>
                    <a:pt x="3687" y="7435"/>
                  </a:cubicBezTo>
                  <a:cubicBezTo>
                    <a:pt x="5735" y="7435"/>
                    <a:pt x="7436" y="5797"/>
                    <a:pt x="7436" y="3686"/>
                  </a:cubicBezTo>
                  <a:cubicBezTo>
                    <a:pt x="7436" y="3466"/>
                    <a:pt x="7247" y="3308"/>
                    <a:pt x="7058" y="3308"/>
                  </a:cubicBezTo>
                  <a:lnTo>
                    <a:pt x="4096" y="3308"/>
                  </a:lnTo>
                  <a:lnTo>
                    <a:pt x="4096" y="378"/>
                  </a:lnTo>
                  <a:cubicBezTo>
                    <a:pt x="4096" y="158"/>
                    <a:pt x="3907" y="0"/>
                    <a:pt x="368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103"/>
            <p:cNvSpPr/>
            <p:nvPr/>
          </p:nvSpPr>
          <p:spPr>
            <a:xfrm>
              <a:off x="-65039375" y="4094450"/>
              <a:ext cx="104775" cy="19700"/>
            </a:xfrm>
            <a:custGeom>
              <a:avLst/>
              <a:gdLst/>
              <a:ahLst/>
              <a:cxnLst/>
              <a:rect l="l" t="t" r="r" b="b"/>
              <a:pathLst>
                <a:path w="4191" h="788" extrusionOk="0">
                  <a:moveTo>
                    <a:pt x="473" y="0"/>
                  </a:moveTo>
                  <a:cubicBezTo>
                    <a:pt x="252" y="0"/>
                    <a:pt x="32" y="221"/>
                    <a:pt x="32" y="410"/>
                  </a:cubicBezTo>
                  <a:cubicBezTo>
                    <a:pt x="0" y="599"/>
                    <a:pt x="158" y="756"/>
                    <a:pt x="347" y="788"/>
                  </a:cubicBezTo>
                  <a:lnTo>
                    <a:pt x="3813" y="788"/>
                  </a:lnTo>
                  <a:cubicBezTo>
                    <a:pt x="4033" y="756"/>
                    <a:pt x="4191" y="599"/>
                    <a:pt x="4191" y="410"/>
                  </a:cubicBezTo>
                  <a:cubicBezTo>
                    <a:pt x="4191" y="158"/>
                    <a:pt x="3970" y="0"/>
                    <a:pt x="37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103"/>
            <p:cNvSpPr/>
            <p:nvPr/>
          </p:nvSpPr>
          <p:spPr>
            <a:xfrm>
              <a:off x="-65144125" y="4121025"/>
              <a:ext cx="311900" cy="290850"/>
            </a:xfrm>
            <a:custGeom>
              <a:avLst/>
              <a:gdLst/>
              <a:ahLst/>
              <a:cxnLst/>
              <a:rect l="l" t="t" r="r" b="b"/>
              <a:pathLst>
                <a:path w="12476" h="11634" extrusionOk="0">
                  <a:moveTo>
                    <a:pt x="6321" y="1678"/>
                  </a:moveTo>
                  <a:cubicBezTo>
                    <a:pt x="7437" y="1678"/>
                    <a:pt x="8570" y="2088"/>
                    <a:pt x="9483" y="3001"/>
                  </a:cubicBezTo>
                  <a:cubicBezTo>
                    <a:pt x="10334" y="3884"/>
                    <a:pt x="10806" y="5018"/>
                    <a:pt x="10806" y="6246"/>
                  </a:cubicBezTo>
                  <a:cubicBezTo>
                    <a:pt x="10806" y="8767"/>
                    <a:pt x="8759" y="10815"/>
                    <a:pt x="6238" y="10815"/>
                  </a:cubicBezTo>
                  <a:cubicBezTo>
                    <a:pt x="3718" y="10815"/>
                    <a:pt x="1702" y="8767"/>
                    <a:pt x="1702" y="6246"/>
                  </a:cubicBezTo>
                  <a:cubicBezTo>
                    <a:pt x="1702" y="3492"/>
                    <a:pt x="3974" y="1678"/>
                    <a:pt x="6321" y="1678"/>
                  </a:cubicBezTo>
                  <a:close/>
                  <a:moveTo>
                    <a:pt x="1367" y="1"/>
                  </a:moveTo>
                  <a:cubicBezTo>
                    <a:pt x="1048" y="1"/>
                    <a:pt x="725" y="119"/>
                    <a:pt x="473" y="355"/>
                  </a:cubicBezTo>
                  <a:cubicBezTo>
                    <a:pt x="0" y="828"/>
                    <a:pt x="0" y="1615"/>
                    <a:pt x="473" y="2119"/>
                  </a:cubicBezTo>
                  <a:cubicBezTo>
                    <a:pt x="696" y="2363"/>
                    <a:pt x="997" y="2488"/>
                    <a:pt x="1327" y="2488"/>
                  </a:cubicBezTo>
                  <a:cubicBezTo>
                    <a:pt x="1509" y="2488"/>
                    <a:pt x="1700" y="2450"/>
                    <a:pt x="1891" y="2371"/>
                  </a:cubicBezTo>
                  <a:lnTo>
                    <a:pt x="2237" y="2718"/>
                  </a:lnTo>
                  <a:cubicBezTo>
                    <a:pt x="1386" y="3695"/>
                    <a:pt x="914" y="4923"/>
                    <a:pt x="914" y="6215"/>
                  </a:cubicBezTo>
                  <a:cubicBezTo>
                    <a:pt x="914" y="9176"/>
                    <a:pt x="3340" y="11634"/>
                    <a:pt x="6301" y="11634"/>
                  </a:cubicBezTo>
                  <a:cubicBezTo>
                    <a:pt x="9231" y="11634"/>
                    <a:pt x="11689" y="9208"/>
                    <a:pt x="11689" y="6215"/>
                  </a:cubicBezTo>
                  <a:cubicBezTo>
                    <a:pt x="11689" y="4923"/>
                    <a:pt x="11216" y="3695"/>
                    <a:pt x="10365" y="2718"/>
                  </a:cubicBezTo>
                  <a:lnTo>
                    <a:pt x="10743" y="2371"/>
                  </a:lnTo>
                  <a:cubicBezTo>
                    <a:pt x="10901" y="2466"/>
                    <a:pt x="11059" y="2497"/>
                    <a:pt x="11248" y="2497"/>
                  </a:cubicBezTo>
                  <a:cubicBezTo>
                    <a:pt x="11909" y="2497"/>
                    <a:pt x="12476" y="1930"/>
                    <a:pt x="12476" y="1269"/>
                  </a:cubicBezTo>
                  <a:cubicBezTo>
                    <a:pt x="12476" y="607"/>
                    <a:pt x="11909" y="8"/>
                    <a:pt x="11248" y="8"/>
                  </a:cubicBezTo>
                  <a:cubicBezTo>
                    <a:pt x="10586" y="8"/>
                    <a:pt x="10019" y="544"/>
                    <a:pt x="10019" y="1269"/>
                  </a:cubicBezTo>
                  <a:cubicBezTo>
                    <a:pt x="10019" y="1458"/>
                    <a:pt x="10050" y="1615"/>
                    <a:pt x="10145" y="1773"/>
                  </a:cubicBezTo>
                  <a:lnTo>
                    <a:pt x="9798" y="2119"/>
                  </a:lnTo>
                  <a:cubicBezTo>
                    <a:pt x="9137" y="1584"/>
                    <a:pt x="8381" y="1206"/>
                    <a:pt x="7561" y="985"/>
                  </a:cubicBezTo>
                  <a:lnTo>
                    <a:pt x="7561" y="544"/>
                  </a:lnTo>
                  <a:lnTo>
                    <a:pt x="5073" y="544"/>
                  </a:lnTo>
                  <a:lnTo>
                    <a:pt x="5073" y="985"/>
                  </a:lnTo>
                  <a:cubicBezTo>
                    <a:pt x="4222" y="1206"/>
                    <a:pt x="3434" y="1584"/>
                    <a:pt x="2836" y="2119"/>
                  </a:cubicBezTo>
                  <a:lnTo>
                    <a:pt x="2458" y="1773"/>
                  </a:lnTo>
                  <a:cubicBezTo>
                    <a:pt x="2710" y="1269"/>
                    <a:pt x="2584" y="733"/>
                    <a:pt x="2237" y="355"/>
                  </a:cubicBezTo>
                  <a:cubicBezTo>
                    <a:pt x="2001" y="119"/>
                    <a:pt x="1686" y="1"/>
                    <a:pt x="13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64" name="Google Shape;1264;p103"/>
          <p:cNvSpPr/>
          <p:nvPr/>
        </p:nvSpPr>
        <p:spPr>
          <a:xfrm>
            <a:off x="2902533" y="3120841"/>
            <a:ext cx="333234" cy="391512"/>
          </a:xfrm>
          <a:custGeom>
            <a:avLst/>
            <a:gdLst/>
            <a:ahLst/>
            <a:cxnLst/>
            <a:rect l="l" t="t" r="r" b="b"/>
            <a:pathLst>
              <a:path w="10807" h="12697" extrusionOk="0">
                <a:moveTo>
                  <a:pt x="6617" y="9924"/>
                </a:moveTo>
                <a:lnTo>
                  <a:pt x="6617" y="10775"/>
                </a:lnTo>
                <a:lnTo>
                  <a:pt x="4159" y="10775"/>
                </a:lnTo>
                <a:lnTo>
                  <a:pt x="4159" y="9924"/>
                </a:lnTo>
                <a:close/>
                <a:moveTo>
                  <a:pt x="4159" y="0"/>
                </a:moveTo>
                <a:cubicBezTo>
                  <a:pt x="3561" y="0"/>
                  <a:pt x="2994" y="315"/>
                  <a:pt x="2742" y="851"/>
                </a:cubicBezTo>
                <a:lnTo>
                  <a:pt x="2490" y="851"/>
                </a:lnTo>
                <a:cubicBezTo>
                  <a:pt x="1797" y="851"/>
                  <a:pt x="1166" y="1324"/>
                  <a:pt x="914" y="1954"/>
                </a:cubicBezTo>
                <a:cubicBezTo>
                  <a:pt x="1324" y="1985"/>
                  <a:pt x="1702" y="2143"/>
                  <a:pt x="1986" y="2426"/>
                </a:cubicBezTo>
                <a:cubicBezTo>
                  <a:pt x="2143" y="2584"/>
                  <a:pt x="2143" y="2836"/>
                  <a:pt x="1986" y="2993"/>
                </a:cubicBezTo>
                <a:cubicBezTo>
                  <a:pt x="1907" y="3072"/>
                  <a:pt x="1797" y="3111"/>
                  <a:pt x="1686" y="3111"/>
                </a:cubicBezTo>
                <a:cubicBezTo>
                  <a:pt x="1576" y="3111"/>
                  <a:pt x="1466" y="3072"/>
                  <a:pt x="1387" y="2993"/>
                </a:cubicBezTo>
                <a:cubicBezTo>
                  <a:pt x="1198" y="2804"/>
                  <a:pt x="946" y="2773"/>
                  <a:pt x="725" y="2773"/>
                </a:cubicBezTo>
                <a:cubicBezTo>
                  <a:pt x="284" y="3088"/>
                  <a:pt x="1" y="3560"/>
                  <a:pt x="1" y="4159"/>
                </a:cubicBezTo>
                <a:cubicBezTo>
                  <a:pt x="1" y="4411"/>
                  <a:pt x="95" y="4726"/>
                  <a:pt x="253" y="4978"/>
                </a:cubicBezTo>
                <a:cubicBezTo>
                  <a:pt x="95" y="5199"/>
                  <a:pt x="1" y="5514"/>
                  <a:pt x="1" y="5797"/>
                </a:cubicBezTo>
                <a:cubicBezTo>
                  <a:pt x="1" y="6144"/>
                  <a:pt x="127" y="6459"/>
                  <a:pt x="316" y="6742"/>
                </a:cubicBezTo>
                <a:cubicBezTo>
                  <a:pt x="599" y="6522"/>
                  <a:pt x="1009" y="6364"/>
                  <a:pt x="1387" y="6364"/>
                </a:cubicBezTo>
                <a:cubicBezTo>
                  <a:pt x="1639" y="6364"/>
                  <a:pt x="1797" y="6553"/>
                  <a:pt x="1797" y="6742"/>
                </a:cubicBezTo>
                <a:cubicBezTo>
                  <a:pt x="1797" y="6994"/>
                  <a:pt x="1576" y="7152"/>
                  <a:pt x="1387" y="7152"/>
                </a:cubicBezTo>
                <a:cubicBezTo>
                  <a:pt x="1198" y="7152"/>
                  <a:pt x="1009" y="7215"/>
                  <a:pt x="851" y="7341"/>
                </a:cubicBezTo>
                <a:lnTo>
                  <a:pt x="851" y="7404"/>
                </a:lnTo>
                <a:cubicBezTo>
                  <a:pt x="851" y="8318"/>
                  <a:pt x="1576" y="9074"/>
                  <a:pt x="2490" y="9074"/>
                </a:cubicBezTo>
                <a:lnTo>
                  <a:pt x="2742" y="9074"/>
                </a:lnTo>
                <a:cubicBezTo>
                  <a:pt x="2899" y="9357"/>
                  <a:pt x="3088" y="9546"/>
                  <a:pt x="3309" y="9704"/>
                </a:cubicBezTo>
                <a:lnTo>
                  <a:pt x="3309" y="10617"/>
                </a:lnTo>
                <a:cubicBezTo>
                  <a:pt x="3309" y="11752"/>
                  <a:pt x="4254" y="12697"/>
                  <a:pt x="5420" y="12697"/>
                </a:cubicBezTo>
                <a:cubicBezTo>
                  <a:pt x="6554" y="12697"/>
                  <a:pt x="7499" y="11752"/>
                  <a:pt x="7499" y="10617"/>
                </a:cubicBezTo>
                <a:lnTo>
                  <a:pt x="7499" y="9704"/>
                </a:lnTo>
                <a:cubicBezTo>
                  <a:pt x="7719" y="9546"/>
                  <a:pt x="7971" y="9357"/>
                  <a:pt x="8097" y="9074"/>
                </a:cubicBezTo>
                <a:lnTo>
                  <a:pt x="8318" y="9074"/>
                </a:lnTo>
                <a:cubicBezTo>
                  <a:pt x="9232" y="9074"/>
                  <a:pt x="9988" y="8318"/>
                  <a:pt x="9988" y="7404"/>
                </a:cubicBezTo>
                <a:lnTo>
                  <a:pt x="9988" y="7341"/>
                </a:lnTo>
                <a:cubicBezTo>
                  <a:pt x="9830" y="7215"/>
                  <a:pt x="9610" y="7152"/>
                  <a:pt x="9421" y="7152"/>
                </a:cubicBezTo>
                <a:cubicBezTo>
                  <a:pt x="9200" y="7152"/>
                  <a:pt x="9043" y="6931"/>
                  <a:pt x="9043" y="6742"/>
                </a:cubicBezTo>
                <a:cubicBezTo>
                  <a:pt x="9043" y="6522"/>
                  <a:pt x="9232" y="6364"/>
                  <a:pt x="9421" y="6364"/>
                </a:cubicBezTo>
                <a:cubicBezTo>
                  <a:pt x="9830" y="6364"/>
                  <a:pt x="10208" y="6522"/>
                  <a:pt x="10492" y="6742"/>
                </a:cubicBezTo>
                <a:cubicBezTo>
                  <a:pt x="10681" y="6459"/>
                  <a:pt x="10807" y="6144"/>
                  <a:pt x="10807" y="5797"/>
                </a:cubicBezTo>
                <a:cubicBezTo>
                  <a:pt x="10807" y="5514"/>
                  <a:pt x="10712" y="5199"/>
                  <a:pt x="10555" y="4978"/>
                </a:cubicBezTo>
                <a:cubicBezTo>
                  <a:pt x="10681" y="4726"/>
                  <a:pt x="10775" y="4411"/>
                  <a:pt x="10775" y="4159"/>
                </a:cubicBezTo>
                <a:cubicBezTo>
                  <a:pt x="10775" y="3592"/>
                  <a:pt x="10492" y="3088"/>
                  <a:pt x="10051" y="2773"/>
                </a:cubicBezTo>
                <a:cubicBezTo>
                  <a:pt x="10015" y="2768"/>
                  <a:pt x="9978" y="2765"/>
                  <a:pt x="9939" y="2765"/>
                </a:cubicBezTo>
                <a:cubicBezTo>
                  <a:pt x="9742" y="2765"/>
                  <a:pt x="9521" y="2835"/>
                  <a:pt x="9389" y="2993"/>
                </a:cubicBezTo>
                <a:cubicBezTo>
                  <a:pt x="9310" y="3072"/>
                  <a:pt x="9200" y="3111"/>
                  <a:pt x="9090" y="3111"/>
                </a:cubicBezTo>
                <a:cubicBezTo>
                  <a:pt x="8980" y="3111"/>
                  <a:pt x="8869" y="3072"/>
                  <a:pt x="8791" y="2993"/>
                </a:cubicBezTo>
                <a:cubicBezTo>
                  <a:pt x="8633" y="2836"/>
                  <a:pt x="8633" y="2584"/>
                  <a:pt x="8791" y="2426"/>
                </a:cubicBezTo>
                <a:cubicBezTo>
                  <a:pt x="9074" y="2143"/>
                  <a:pt x="9452" y="1954"/>
                  <a:pt x="9862" y="1954"/>
                </a:cubicBezTo>
                <a:cubicBezTo>
                  <a:pt x="9610" y="1324"/>
                  <a:pt x="9043" y="851"/>
                  <a:pt x="8287" y="851"/>
                </a:cubicBezTo>
                <a:lnTo>
                  <a:pt x="8034" y="851"/>
                </a:lnTo>
                <a:cubicBezTo>
                  <a:pt x="7782" y="315"/>
                  <a:pt x="7215" y="0"/>
                  <a:pt x="6617" y="0"/>
                </a:cubicBezTo>
                <a:cubicBezTo>
                  <a:pt x="6302" y="0"/>
                  <a:pt x="6050" y="95"/>
                  <a:pt x="5798" y="252"/>
                </a:cubicBezTo>
                <a:lnTo>
                  <a:pt x="5798" y="4190"/>
                </a:lnTo>
                <a:cubicBezTo>
                  <a:pt x="6743" y="4379"/>
                  <a:pt x="7467" y="5199"/>
                  <a:pt x="7467" y="6207"/>
                </a:cubicBezTo>
                <a:cubicBezTo>
                  <a:pt x="7467" y="6427"/>
                  <a:pt x="7247" y="6585"/>
                  <a:pt x="7058" y="6585"/>
                </a:cubicBezTo>
                <a:cubicBezTo>
                  <a:pt x="6869" y="6585"/>
                  <a:pt x="6617" y="6396"/>
                  <a:pt x="6617" y="6207"/>
                </a:cubicBezTo>
                <a:cubicBezTo>
                  <a:pt x="6617" y="5640"/>
                  <a:pt x="6270" y="5199"/>
                  <a:pt x="5798" y="5010"/>
                </a:cubicBezTo>
                <a:lnTo>
                  <a:pt x="5798" y="9074"/>
                </a:lnTo>
                <a:lnTo>
                  <a:pt x="4979" y="9074"/>
                </a:lnTo>
                <a:lnTo>
                  <a:pt x="4979" y="5010"/>
                </a:lnTo>
                <a:cubicBezTo>
                  <a:pt x="4506" y="5167"/>
                  <a:pt x="4159" y="5640"/>
                  <a:pt x="4159" y="6207"/>
                </a:cubicBezTo>
                <a:cubicBezTo>
                  <a:pt x="4159" y="6427"/>
                  <a:pt x="3939" y="6585"/>
                  <a:pt x="3718" y="6585"/>
                </a:cubicBezTo>
                <a:cubicBezTo>
                  <a:pt x="3466" y="6585"/>
                  <a:pt x="3309" y="6396"/>
                  <a:pt x="3309" y="6207"/>
                </a:cubicBezTo>
                <a:cubicBezTo>
                  <a:pt x="3309" y="5199"/>
                  <a:pt x="4033" y="4348"/>
                  <a:pt x="4979" y="4190"/>
                </a:cubicBezTo>
                <a:lnTo>
                  <a:pt x="4979" y="252"/>
                </a:lnTo>
                <a:cubicBezTo>
                  <a:pt x="4726" y="95"/>
                  <a:pt x="4474" y="0"/>
                  <a:pt x="415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65" name="Google Shape;1265;p103"/>
          <p:cNvGrpSpPr/>
          <p:nvPr/>
        </p:nvGrpSpPr>
        <p:grpSpPr>
          <a:xfrm>
            <a:off x="5879563" y="3134983"/>
            <a:ext cx="390556" cy="391543"/>
            <a:chOff x="-61783350" y="3743950"/>
            <a:chExt cx="316650" cy="317450"/>
          </a:xfrm>
        </p:grpSpPr>
        <p:sp>
          <p:nvSpPr>
            <p:cNvPr id="1266" name="Google Shape;1266;p103"/>
            <p:cNvSpPr/>
            <p:nvPr/>
          </p:nvSpPr>
          <p:spPr>
            <a:xfrm>
              <a:off x="-61783350" y="3743950"/>
              <a:ext cx="316650" cy="317450"/>
            </a:xfrm>
            <a:custGeom>
              <a:avLst/>
              <a:gdLst/>
              <a:ahLst/>
              <a:cxnLst/>
              <a:rect l="l" t="t" r="r" b="b"/>
              <a:pathLst>
                <a:path w="12666" h="12698" extrusionOk="0">
                  <a:moveTo>
                    <a:pt x="379" y="1"/>
                  </a:moveTo>
                  <a:cubicBezTo>
                    <a:pt x="158" y="1"/>
                    <a:pt x="1" y="190"/>
                    <a:pt x="1" y="410"/>
                  </a:cubicBezTo>
                  <a:lnTo>
                    <a:pt x="1" y="12256"/>
                  </a:lnTo>
                  <a:cubicBezTo>
                    <a:pt x="1" y="12508"/>
                    <a:pt x="190" y="12697"/>
                    <a:pt x="379" y="12697"/>
                  </a:cubicBezTo>
                  <a:lnTo>
                    <a:pt x="12256" y="12697"/>
                  </a:lnTo>
                  <a:cubicBezTo>
                    <a:pt x="12477" y="12697"/>
                    <a:pt x="12666" y="12508"/>
                    <a:pt x="12666" y="12256"/>
                  </a:cubicBezTo>
                  <a:cubicBezTo>
                    <a:pt x="12634" y="12067"/>
                    <a:pt x="12477" y="11878"/>
                    <a:pt x="12256" y="11878"/>
                  </a:cubicBezTo>
                  <a:lnTo>
                    <a:pt x="820" y="11878"/>
                  </a:lnTo>
                  <a:lnTo>
                    <a:pt x="820" y="410"/>
                  </a:lnTo>
                  <a:cubicBezTo>
                    <a:pt x="820" y="158"/>
                    <a:pt x="631" y="1"/>
                    <a:pt x="3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103"/>
            <p:cNvSpPr/>
            <p:nvPr/>
          </p:nvSpPr>
          <p:spPr>
            <a:xfrm>
              <a:off x="-61739225" y="3833750"/>
              <a:ext cx="272525" cy="149675"/>
            </a:xfrm>
            <a:custGeom>
              <a:avLst/>
              <a:gdLst/>
              <a:ahLst/>
              <a:cxnLst/>
              <a:rect l="l" t="t" r="r" b="b"/>
              <a:pathLst>
                <a:path w="10901" h="5987" extrusionOk="0">
                  <a:moveTo>
                    <a:pt x="9641" y="0"/>
                  </a:moveTo>
                  <a:cubicBezTo>
                    <a:pt x="8979" y="0"/>
                    <a:pt x="8444" y="536"/>
                    <a:pt x="8444" y="1229"/>
                  </a:cubicBezTo>
                  <a:cubicBezTo>
                    <a:pt x="8444" y="1418"/>
                    <a:pt x="8475" y="1575"/>
                    <a:pt x="8538" y="1733"/>
                  </a:cubicBezTo>
                  <a:lnTo>
                    <a:pt x="6900" y="3403"/>
                  </a:lnTo>
                  <a:cubicBezTo>
                    <a:pt x="6742" y="3308"/>
                    <a:pt x="6553" y="3277"/>
                    <a:pt x="6396" y="3277"/>
                  </a:cubicBezTo>
                  <a:cubicBezTo>
                    <a:pt x="6238" y="3277"/>
                    <a:pt x="6018" y="3308"/>
                    <a:pt x="5860" y="3403"/>
                  </a:cubicBezTo>
                  <a:lnTo>
                    <a:pt x="5041" y="2552"/>
                  </a:lnTo>
                  <a:cubicBezTo>
                    <a:pt x="5136" y="2395"/>
                    <a:pt x="5167" y="2206"/>
                    <a:pt x="5167" y="2048"/>
                  </a:cubicBezTo>
                  <a:cubicBezTo>
                    <a:pt x="5167" y="1386"/>
                    <a:pt x="4600" y="819"/>
                    <a:pt x="3938" y="819"/>
                  </a:cubicBezTo>
                  <a:cubicBezTo>
                    <a:pt x="3277" y="819"/>
                    <a:pt x="2710" y="1386"/>
                    <a:pt x="2710" y="2048"/>
                  </a:cubicBezTo>
                  <a:cubicBezTo>
                    <a:pt x="2710" y="2237"/>
                    <a:pt x="2773" y="2395"/>
                    <a:pt x="2836" y="2552"/>
                  </a:cubicBezTo>
                  <a:lnTo>
                    <a:pt x="1733" y="3655"/>
                  </a:lnTo>
                  <a:cubicBezTo>
                    <a:pt x="1575" y="3592"/>
                    <a:pt x="1386" y="3560"/>
                    <a:pt x="1229" y="3560"/>
                  </a:cubicBezTo>
                  <a:cubicBezTo>
                    <a:pt x="567" y="3560"/>
                    <a:pt x="0" y="4096"/>
                    <a:pt x="0" y="4757"/>
                  </a:cubicBezTo>
                  <a:cubicBezTo>
                    <a:pt x="0" y="5451"/>
                    <a:pt x="567" y="5986"/>
                    <a:pt x="1229" y="5986"/>
                  </a:cubicBezTo>
                  <a:cubicBezTo>
                    <a:pt x="1891" y="5986"/>
                    <a:pt x="2458" y="5451"/>
                    <a:pt x="2458" y="4757"/>
                  </a:cubicBezTo>
                  <a:cubicBezTo>
                    <a:pt x="2458" y="4568"/>
                    <a:pt x="2395" y="4411"/>
                    <a:pt x="2332" y="4253"/>
                  </a:cubicBezTo>
                  <a:lnTo>
                    <a:pt x="3434" y="3151"/>
                  </a:lnTo>
                  <a:cubicBezTo>
                    <a:pt x="3592" y="3214"/>
                    <a:pt x="3781" y="3277"/>
                    <a:pt x="3938" y="3277"/>
                  </a:cubicBezTo>
                  <a:cubicBezTo>
                    <a:pt x="4096" y="3277"/>
                    <a:pt x="4285" y="3214"/>
                    <a:pt x="4442" y="3151"/>
                  </a:cubicBezTo>
                  <a:lnTo>
                    <a:pt x="5293" y="3970"/>
                  </a:lnTo>
                  <a:cubicBezTo>
                    <a:pt x="5199" y="4127"/>
                    <a:pt x="5167" y="4348"/>
                    <a:pt x="5167" y="4505"/>
                  </a:cubicBezTo>
                  <a:cubicBezTo>
                    <a:pt x="5167" y="5167"/>
                    <a:pt x="5703" y="5703"/>
                    <a:pt x="6396" y="5703"/>
                  </a:cubicBezTo>
                  <a:cubicBezTo>
                    <a:pt x="7057" y="5703"/>
                    <a:pt x="7593" y="5167"/>
                    <a:pt x="7593" y="4505"/>
                  </a:cubicBezTo>
                  <a:cubicBezTo>
                    <a:pt x="7593" y="4285"/>
                    <a:pt x="7561" y="4127"/>
                    <a:pt x="7498" y="3970"/>
                  </a:cubicBezTo>
                  <a:lnTo>
                    <a:pt x="9137" y="2332"/>
                  </a:lnTo>
                  <a:cubicBezTo>
                    <a:pt x="9294" y="2395"/>
                    <a:pt x="9483" y="2458"/>
                    <a:pt x="9641" y="2458"/>
                  </a:cubicBezTo>
                  <a:cubicBezTo>
                    <a:pt x="10334" y="2458"/>
                    <a:pt x="10901" y="1890"/>
                    <a:pt x="10901" y="1229"/>
                  </a:cubicBezTo>
                  <a:cubicBezTo>
                    <a:pt x="10901" y="536"/>
                    <a:pt x="10334" y="0"/>
                    <a:pt x="96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68" name="Google Shape;1268;p103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6480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You can use four columns</a:t>
            </a:r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3" name="Google Shape;1273;p104"/>
          <p:cNvSpPr txBox="1">
            <a:spLocks noGrp="1"/>
          </p:cNvSpPr>
          <p:nvPr>
            <p:ph type="subTitle" idx="1"/>
          </p:nvPr>
        </p:nvSpPr>
        <p:spPr>
          <a:xfrm>
            <a:off x="3571925" y="2904446"/>
            <a:ext cx="2015400" cy="4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Mars</a:t>
            </a:r>
            <a:endParaRPr/>
          </a:p>
        </p:txBody>
      </p:sp>
      <p:sp>
        <p:nvSpPr>
          <p:cNvPr id="1274" name="Google Shape;1274;p104"/>
          <p:cNvSpPr txBox="1">
            <a:spLocks noGrp="1"/>
          </p:cNvSpPr>
          <p:nvPr>
            <p:ph type="subTitle" idx="2"/>
          </p:nvPr>
        </p:nvSpPr>
        <p:spPr>
          <a:xfrm>
            <a:off x="3571925" y="3306722"/>
            <a:ext cx="2015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Mars is actually a cold place</a:t>
            </a:r>
            <a:endParaRPr/>
          </a:p>
        </p:txBody>
      </p:sp>
      <p:sp>
        <p:nvSpPr>
          <p:cNvPr id="1275" name="Google Shape;1275;p104"/>
          <p:cNvSpPr txBox="1">
            <a:spLocks noGrp="1"/>
          </p:cNvSpPr>
          <p:nvPr>
            <p:ph type="subTitle" idx="3"/>
          </p:nvPr>
        </p:nvSpPr>
        <p:spPr>
          <a:xfrm>
            <a:off x="1088400" y="2904446"/>
            <a:ext cx="2015400" cy="4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Neptune</a:t>
            </a:r>
            <a:endParaRPr/>
          </a:p>
        </p:txBody>
      </p:sp>
      <p:sp>
        <p:nvSpPr>
          <p:cNvPr id="1276" name="Google Shape;1276;p104"/>
          <p:cNvSpPr txBox="1">
            <a:spLocks noGrp="1"/>
          </p:cNvSpPr>
          <p:nvPr>
            <p:ph type="subTitle" idx="4"/>
          </p:nvPr>
        </p:nvSpPr>
        <p:spPr>
          <a:xfrm>
            <a:off x="1088400" y="3306722"/>
            <a:ext cx="2015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Neptune is far away from Earth</a:t>
            </a:r>
            <a:endParaRPr/>
          </a:p>
        </p:txBody>
      </p:sp>
      <p:sp>
        <p:nvSpPr>
          <p:cNvPr id="1277" name="Google Shape;1277;p104"/>
          <p:cNvSpPr txBox="1">
            <a:spLocks noGrp="1"/>
          </p:cNvSpPr>
          <p:nvPr>
            <p:ph type="subTitle" idx="5"/>
          </p:nvPr>
        </p:nvSpPr>
        <p:spPr>
          <a:xfrm>
            <a:off x="6055450" y="2904446"/>
            <a:ext cx="2015400" cy="4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</a:t>
            </a:r>
            <a:endParaRPr/>
          </a:p>
        </p:txBody>
      </p:sp>
      <p:sp>
        <p:nvSpPr>
          <p:cNvPr id="1278" name="Google Shape;1278;p104"/>
          <p:cNvSpPr txBox="1">
            <a:spLocks noGrp="1"/>
          </p:cNvSpPr>
          <p:nvPr>
            <p:ph type="subTitle" idx="6"/>
          </p:nvPr>
        </p:nvSpPr>
        <p:spPr>
          <a:xfrm>
            <a:off x="6055450" y="3306722"/>
            <a:ext cx="2015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Jupiter is the biggest planet</a:t>
            </a:r>
            <a:endParaRPr/>
          </a:p>
        </p:txBody>
      </p:sp>
      <p:grpSp>
        <p:nvGrpSpPr>
          <p:cNvPr id="1279" name="Google Shape;1279;p104"/>
          <p:cNvGrpSpPr/>
          <p:nvPr/>
        </p:nvGrpSpPr>
        <p:grpSpPr>
          <a:xfrm>
            <a:off x="1590600" y="1752050"/>
            <a:ext cx="1011000" cy="930000"/>
            <a:chOff x="3173876" y="1739175"/>
            <a:chExt cx="1011000" cy="930000"/>
          </a:xfrm>
        </p:grpSpPr>
        <p:sp>
          <p:nvSpPr>
            <p:cNvPr id="1280" name="Google Shape;1280;p104"/>
            <p:cNvSpPr/>
            <p:nvPr/>
          </p:nvSpPr>
          <p:spPr>
            <a:xfrm>
              <a:off x="3214375" y="1739175"/>
              <a:ext cx="930000" cy="930000"/>
            </a:xfrm>
            <a:prstGeom prst="rect">
              <a:avLst/>
            </a:prstGeom>
            <a:solidFill>
              <a:schemeClr val="lt1"/>
            </a:solidFill>
            <a:ln w="2857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104"/>
            <p:cNvSpPr txBox="1"/>
            <p:nvPr/>
          </p:nvSpPr>
          <p:spPr>
            <a:xfrm>
              <a:off x="3173876" y="1870425"/>
              <a:ext cx="1011000" cy="667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500">
                  <a:solidFill>
                    <a:schemeClr val="accent1"/>
                  </a:solidFill>
                  <a:latin typeface="Vidaloka"/>
                  <a:ea typeface="Vidaloka"/>
                  <a:cs typeface="Vidaloka"/>
                  <a:sym typeface="Vidaloka"/>
                </a:rPr>
                <a:t>01</a:t>
              </a:r>
              <a:endParaRPr sz="35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endParaRPr>
            </a:p>
          </p:txBody>
        </p:sp>
      </p:grpSp>
      <p:grpSp>
        <p:nvGrpSpPr>
          <p:cNvPr id="1282" name="Google Shape;1282;p104"/>
          <p:cNvGrpSpPr/>
          <p:nvPr/>
        </p:nvGrpSpPr>
        <p:grpSpPr>
          <a:xfrm>
            <a:off x="4074125" y="1752050"/>
            <a:ext cx="1011000" cy="930000"/>
            <a:chOff x="3173876" y="1739175"/>
            <a:chExt cx="1011000" cy="930000"/>
          </a:xfrm>
        </p:grpSpPr>
        <p:sp>
          <p:nvSpPr>
            <p:cNvPr id="1283" name="Google Shape;1283;p104"/>
            <p:cNvSpPr/>
            <p:nvPr/>
          </p:nvSpPr>
          <p:spPr>
            <a:xfrm>
              <a:off x="3214375" y="1739175"/>
              <a:ext cx="930000" cy="930000"/>
            </a:xfrm>
            <a:prstGeom prst="rect">
              <a:avLst/>
            </a:prstGeom>
            <a:solidFill>
              <a:schemeClr val="lt1"/>
            </a:solidFill>
            <a:ln w="2857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104"/>
            <p:cNvSpPr txBox="1"/>
            <p:nvPr/>
          </p:nvSpPr>
          <p:spPr>
            <a:xfrm>
              <a:off x="3173876" y="1870425"/>
              <a:ext cx="1011000" cy="667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500">
                  <a:solidFill>
                    <a:schemeClr val="accent1"/>
                  </a:solidFill>
                  <a:latin typeface="Vidaloka"/>
                  <a:ea typeface="Vidaloka"/>
                  <a:cs typeface="Vidaloka"/>
                  <a:sym typeface="Vidaloka"/>
                </a:rPr>
                <a:t>02</a:t>
              </a:r>
              <a:endParaRPr sz="35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endParaRPr>
            </a:p>
          </p:txBody>
        </p:sp>
      </p:grpSp>
      <p:grpSp>
        <p:nvGrpSpPr>
          <p:cNvPr id="1285" name="Google Shape;1285;p104"/>
          <p:cNvGrpSpPr/>
          <p:nvPr/>
        </p:nvGrpSpPr>
        <p:grpSpPr>
          <a:xfrm>
            <a:off x="6557650" y="1752050"/>
            <a:ext cx="1011000" cy="930000"/>
            <a:chOff x="3173876" y="1739175"/>
            <a:chExt cx="1011000" cy="930000"/>
          </a:xfrm>
        </p:grpSpPr>
        <p:sp>
          <p:nvSpPr>
            <p:cNvPr id="1286" name="Google Shape;1286;p104"/>
            <p:cNvSpPr/>
            <p:nvPr/>
          </p:nvSpPr>
          <p:spPr>
            <a:xfrm>
              <a:off x="3214375" y="1739175"/>
              <a:ext cx="930000" cy="930000"/>
            </a:xfrm>
            <a:prstGeom prst="rect">
              <a:avLst/>
            </a:prstGeom>
            <a:solidFill>
              <a:schemeClr val="lt1"/>
            </a:solidFill>
            <a:ln w="2857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104"/>
            <p:cNvSpPr txBox="1"/>
            <p:nvPr/>
          </p:nvSpPr>
          <p:spPr>
            <a:xfrm>
              <a:off x="3173876" y="1870425"/>
              <a:ext cx="1011000" cy="667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500">
                  <a:solidFill>
                    <a:schemeClr val="accent1"/>
                  </a:solidFill>
                  <a:latin typeface="Vidaloka"/>
                  <a:ea typeface="Vidaloka"/>
                  <a:cs typeface="Vidaloka"/>
                  <a:sym typeface="Vidaloka"/>
                </a:rPr>
                <a:t>03</a:t>
              </a:r>
              <a:endParaRPr sz="35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endParaRPr>
            </a:p>
          </p:txBody>
        </p:sp>
      </p:grpSp>
      <p:sp>
        <p:nvSpPr>
          <p:cNvPr id="1288" name="Google Shape;1288;p104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5517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You can use three columns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2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12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12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/>
                                        <p:tgtEl>
                                          <p:spTgt spid="12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0"/>
                                        <p:tgtEl>
                                          <p:spTgt spid="12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000"/>
                                        <p:tgtEl>
                                          <p:spTgt spid="12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000"/>
                                        <p:tgtEl>
                                          <p:spTgt spid="12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000"/>
                                        <p:tgtEl>
                                          <p:spTgt spid="12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/>
                                        <p:tgtEl>
                                          <p:spTgt spid="12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3" name="Google Shape;1293;p105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an infographic</a:t>
            </a:r>
            <a:endParaRPr/>
          </a:p>
        </p:txBody>
      </p:sp>
      <p:sp>
        <p:nvSpPr>
          <p:cNvPr id="1294" name="Google Shape;1294;p105"/>
          <p:cNvSpPr txBox="1"/>
          <p:nvPr/>
        </p:nvSpPr>
        <p:spPr>
          <a:xfrm>
            <a:off x="1091616" y="3306025"/>
            <a:ext cx="18282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rPr>
              <a:t>Jupiter</a:t>
            </a:r>
            <a:endParaRPr sz="2400">
              <a:solidFill>
                <a:schemeClr val="accent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1295" name="Google Shape;1295;p105"/>
          <p:cNvSpPr txBox="1"/>
          <p:nvPr/>
        </p:nvSpPr>
        <p:spPr>
          <a:xfrm>
            <a:off x="1091638" y="3646025"/>
            <a:ext cx="1666200" cy="7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Jupiter is the biggest planet</a:t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96" name="Google Shape;1296;p105"/>
          <p:cNvSpPr txBox="1"/>
          <p:nvPr/>
        </p:nvSpPr>
        <p:spPr>
          <a:xfrm>
            <a:off x="1091538" y="1739175"/>
            <a:ext cx="18282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rPr>
              <a:t>Mars</a:t>
            </a:r>
            <a:endParaRPr sz="2400">
              <a:solidFill>
                <a:schemeClr val="accent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1297" name="Google Shape;1297;p105"/>
          <p:cNvSpPr txBox="1"/>
          <p:nvPr/>
        </p:nvSpPr>
        <p:spPr>
          <a:xfrm>
            <a:off x="1091638" y="2079175"/>
            <a:ext cx="1666200" cy="7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Mars is a cold place, not hot</a:t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98" name="Google Shape;1298;p105"/>
          <p:cNvSpPr txBox="1"/>
          <p:nvPr/>
        </p:nvSpPr>
        <p:spPr>
          <a:xfrm>
            <a:off x="6386313" y="3306025"/>
            <a:ext cx="18282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rPr>
              <a:t>Saturn</a:t>
            </a:r>
            <a:endParaRPr sz="2400">
              <a:solidFill>
                <a:schemeClr val="accent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1299" name="Google Shape;1299;p105"/>
          <p:cNvSpPr txBox="1"/>
          <p:nvPr/>
        </p:nvSpPr>
        <p:spPr>
          <a:xfrm>
            <a:off x="6548288" y="3646025"/>
            <a:ext cx="1666200" cy="7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Saturn is a gas giant with rings</a:t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00" name="Google Shape;1300;p105"/>
          <p:cNvSpPr txBox="1"/>
          <p:nvPr/>
        </p:nvSpPr>
        <p:spPr>
          <a:xfrm>
            <a:off x="6386313" y="1739175"/>
            <a:ext cx="18282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rPr>
              <a:t>Venus</a:t>
            </a:r>
            <a:endParaRPr sz="2400">
              <a:solidFill>
                <a:schemeClr val="accent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1301" name="Google Shape;1301;p105"/>
          <p:cNvSpPr txBox="1"/>
          <p:nvPr/>
        </p:nvSpPr>
        <p:spPr>
          <a:xfrm>
            <a:off x="6548263" y="2079175"/>
            <a:ext cx="1666200" cy="7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Venus has a beautiful name</a:t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302" name="Google Shape;1302;p105"/>
          <p:cNvGrpSpPr/>
          <p:nvPr/>
        </p:nvGrpSpPr>
        <p:grpSpPr>
          <a:xfrm>
            <a:off x="3254913" y="1739175"/>
            <a:ext cx="2958275" cy="2496845"/>
            <a:chOff x="3254913" y="1739175"/>
            <a:chExt cx="2958275" cy="2496845"/>
          </a:xfrm>
        </p:grpSpPr>
        <p:grpSp>
          <p:nvGrpSpPr>
            <p:cNvPr id="1303" name="Google Shape;1303;p105"/>
            <p:cNvGrpSpPr/>
            <p:nvPr/>
          </p:nvGrpSpPr>
          <p:grpSpPr>
            <a:xfrm>
              <a:off x="3730408" y="1973899"/>
              <a:ext cx="2007300" cy="2007300"/>
              <a:chOff x="3730408" y="1973899"/>
              <a:chExt cx="2007300" cy="2007300"/>
            </a:xfrm>
          </p:grpSpPr>
          <p:sp>
            <p:nvSpPr>
              <p:cNvPr id="1304" name="Google Shape;1304;p105"/>
              <p:cNvSpPr/>
              <p:nvPr/>
            </p:nvSpPr>
            <p:spPr>
              <a:xfrm>
                <a:off x="3730408" y="1973899"/>
                <a:ext cx="2007300" cy="20073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305" name="Google Shape;1305;p105"/>
              <p:cNvGrpSpPr/>
              <p:nvPr/>
            </p:nvGrpSpPr>
            <p:grpSpPr>
              <a:xfrm>
                <a:off x="4383980" y="2628191"/>
                <a:ext cx="700534" cy="698647"/>
                <a:chOff x="6553275" y="3604550"/>
                <a:chExt cx="296975" cy="296175"/>
              </a:xfrm>
            </p:grpSpPr>
            <p:sp>
              <p:nvSpPr>
                <p:cNvPr id="1306" name="Google Shape;1306;p105"/>
                <p:cNvSpPr/>
                <p:nvPr/>
              </p:nvSpPr>
              <p:spPr>
                <a:xfrm>
                  <a:off x="6657250" y="3604550"/>
                  <a:ext cx="86650" cy="8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66" h="3466" extrusionOk="0">
                      <a:moveTo>
                        <a:pt x="1733" y="0"/>
                      </a:moveTo>
                      <a:cubicBezTo>
                        <a:pt x="788" y="0"/>
                        <a:pt x="0" y="788"/>
                        <a:pt x="0" y="1733"/>
                      </a:cubicBezTo>
                      <a:cubicBezTo>
                        <a:pt x="0" y="2678"/>
                        <a:pt x="788" y="3466"/>
                        <a:pt x="1733" y="3466"/>
                      </a:cubicBezTo>
                      <a:cubicBezTo>
                        <a:pt x="2678" y="3466"/>
                        <a:pt x="3466" y="2678"/>
                        <a:pt x="3466" y="1733"/>
                      </a:cubicBezTo>
                      <a:cubicBezTo>
                        <a:pt x="3466" y="788"/>
                        <a:pt x="2678" y="0"/>
                        <a:pt x="173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07" name="Google Shape;1307;p105"/>
                <p:cNvSpPr/>
                <p:nvPr/>
              </p:nvSpPr>
              <p:spPr>
                <a:xfrm>
                  <a:off x="6553275" y="3777825"/>
                  <a:ext cx="296975" cy="122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79" h="4916" extrusionOk="0">
                      <a:moveTo>
                        <a:pt x="694" y="0"/>
                      </a:moveTo>
                      <a:cubicBezTo>
                        <a:pt x="316" y="0"/>
                        <a:pt x="1" y="315"/>
                        <a:pt x="1" y="693"/>
                      </a:cubicBezTo>
                      <a:cubicBezTo>
                        <a:pt x="1" y="1103"/>
                        <a:pt x="316" y="1418"/>
                        <a:pt x="694" y="1418"/>
                      </a:cubicBezTo>
                      <a:lnTo>
                        <a:pt x="694" y="4569"/>
                      </a:lnTo>
                      <a:cubicBezTo>
                        <a:pt x="694" y="4758"/>
                        <a:pt x="851" y="4915"/>
                        <a:pt x="1040" y="4915"/>
                      </a:cubicBezTo>
                      <a:lnTo>
                        <a:pt x="10807" y="4915"/>
                      </a:lnTo>
                      <a:cubicBezTo>
                        <a:pt x="11028" y="4915"/>
                        <a:pt x="11185" y="4758"/>
                        <a:pt x="11185" y="4569"/>
                      </a:cubicBezTo>
                      <a:lnTo>
                        <a:pt x="11185" y="1418"/>
                      </a:lnTo>
                      <a:cubicBezTo>
                        <a:pt x="11563" y="1418"/>
                        <a:pt x="11878" y="1103"/>
                        <a:pt x="11878" y="693"/>
                      </a:cubicBezTo>
                      <a:cubicBezTo>
                        <a:pt x="11815" y="315"/>
                        <a:pt x="11500" y="0"/>
                        <a:pt x="11122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08" name="Google Shape;1308;p105"/>
                <p:cNvSpPr/>
                <p:nvPr/>
              </p:nvSpPr>
              <p:spPr>
                <a:xfrm>
                  <a:off x="6755700" y="3640000"/>
                  <a:ext cx="74850" cy="121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4" h="4852" extrusionOk="0">
                      <a:moveTo>
                        <a:pt x="190" y="0"/>
                      </a:moveTo>
                      <a:cubicBezTo>
                        <a:pt x="190" y="126"/>
                        <a:pt x="253" y="221"/>
                        <a:pt x="253" y="347"/>
                      </a:cubicBezTo>
                      <a:cubicBezTo>
                        <a:pt x="253" y="693"/>
                        <a:pt x="158" y="1071"/>
                        <a:pt x="1" y="1386"/>
                      </a:cubicBezTo>
                      <a:cubicBezTo>
                        <a:pt x="977" y="2079"/>
                        <a:pt x="1607" y="3182"/>
                        <a:pt x="1607" y="4474"/>
                      </a:cubicBezTo>
                      <a:lnTo>
                        <a:pt x="1607" y="4852"/>
                      </a:lnTo>
                      <a:lnTo>
                        <a:pt x="2994" y="4852"/>
                      </a:lnTo>
                      <a:lnTo>
                        <a:pt x="2489" y="756"/>
                      </a:lnTo>
                      <a:cubicBezTo>
                        <a:pt x="2363" y="315"/>
                        <a:pt x="1922" y="0"/>
                        <a:pt x="145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09" name="Google Shape;1309;p105"/>
                <p:cNvSpPr/>
                <p:nvPr/>
              </p:nvSpPr>
              <p:spPr>
                <a:xfrm>
                  <a:off x="6570600" y="3640000"/>
                  <a:ext cx="74850" cy="121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4" h="4852" extrusionOk="0">
                      <a:moveTo>
                        <a:pt x="1545" y="0"/>
                      </a:moveTo>
                      <a:cubicBezTo>
                        <a:pt x="1072" y="0"/>
                        <a:pt x="663" y="315"/>
                        <a:pt x="505" y="788"/>
                      </a:cubicBezTo>
                      <a:lnTo>
                        <a:pt x="1" y="4852"/>
                      </a:lnTo>
                      <a:lnTo>
                        <a:pt x="1356" y="4852"/>
                      </a:lnTo>
                      <a:lnTo>
                        <a:pt x="1356" y="4474"/>
                      </a:lnTo>
                      <a:lnTo>
                        <a:pt x="1387" y="4474"/>
                      </a:lnTo>
                      <a:cubicBezTo>
                        <a:pt x="1387" y="3182"/>
                        <a:pt x="2017" y="2048"/>
                        <a:pt x="2994" y="1386"/>
                      </a:cubicBezTo>
                      <a:cubicBezTo>
                        <a:pt x="2836" y="1071"/>
                        <a:pt x="2773" y="693"/>
                        <a:pt x="2773" y="347"/>
                      </a:cubicBezTo>
                      <a:cubicBezTo>
                        <a:pt x="2773" y="221"/>
                        <a:pt x="2773" y="95"/>
                        <a:pt x="280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0" name="Google Shape;1310;p105"/>
                <p:cNvSpPr/>
                <p:nvPr/>
              </p:nvSpPr>
              <p:spPr>
                <a:xfrm>
                  <a:off x="6707650" y="3688025"/>
                  <a:ext cx="70925" cy="7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37" h="2837" extrusionOk="0">
                      <a:moveTo>
                        <a:pt x="1482" y="1"/>
                      </a:moveTo>
                      <a:cubicBezTo>
                        <a:pt x="1450" y="32"/>
                        <a:pt x="1418" y="64"/>
                        <a:pt x="1324" y="127"/>
                      </a:cubicBezTo>
                      <a:cubicBezTo>
                        <a:pt x="1324" y="190"/>
                        <a:pt x="1292" y="253"/>
                        <a:pt x="1261" y="284"/>
                      </a:cubicBezTo>
                      <a:lnTo>
                        <a:pt x="1" y="1923"/>
                      </a:lnTo>
                      <a:lnTo>
                        <a:pt x="1" y="2836"/>
                      </a:lnTo>
                      <a:lnTo>
                        <a:pt x="2742" y="2836"/>
                      </a:lnTo>
                      <a:lnTo>
                        <a:pt x="2742" y="2553"/>
                      </a:lnTo>
                      <a:lnTo>
                        <a:pt x="2836" y="2553"/>
                      </a:lnTo>
                      <a:cubicBezTo>
                        <a:pt x="2836" y="1513"/>
                        <a:pt x="2332" y="599"/>
                        <a:pt x="148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1" name="Google Shape;1311;p105"/>
                <p:cNvSpPr/>
                <p:nvPr/>
              </p:nvSpPr>
              <p:spPr>
                <a:xfrm>
                  <a:off x="6621025" y="3688825"/>
                  <a:ext cx="70900" cy="73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36" h="2931" extrusionOk="0">
                      <a:moveTo>
                        <a:pt x="1323" y="0"/>
                      </a:moveTo>
                      <a:cubicBezTo>
                        <a:pt x="536" y="567"/>
                        <a:pt x="0" y="1513"/>
                        <a:pt x="0" y="2584"/>
                      </a:cubicBezTo>
                      <a:lnTo>
                        <a:pt x="0" y="2930"/>
                      </a:lnTo>
                      <a:lnTo>
                        <a:pt x="2741" y="2930"/>
                      </a:lnTo>
                      <a:lnTo>
                        <a:pt x="2741" y="1922"/>
                      </a:lnTo>
                      <a:lnTo>
                        <a:pt x="2836" y="1922"/>
                      </a:lnTo>
                      <a:lnTo>
                        <a:pt x="1575" y="284"/>
                      </a:lnTo>
                      <a:cubicBezTo>
                        <a:pt x="1512" y="252"/>
                        <a:pt x="1512" y="158"/>
                        <a:pt x="1481" y="126"/>
                      </a:cubicBezTo>
                      <a:cubicBezTo>
                        <a:pt x="1449" y="95"/>
                        <a:pt x="1355" y="63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312" name="Google Shape;1312;p105"/>
            <p:cNvGrpSpPr/>
            <p:nvPr/>
          </p:nvGrpSpPr>
          <p:grpSpPr>
            <a:xfrm>
              <a:off x="3254913" y="1739175"/>
              <a:ext cx="1011000" cy="930000"/>
              <a:chOff x="3173876" y="1739175"/>
              <a:chExt cx="1011000" cy="930000"/>
            </a:xfrm>
          </p:grpSpPr>
          <p:sp>
            <p:nvSpPr>
              <p:cNvPr id="1313" name="Google Shape;1313;p105"/>
              <p:cNvSpPr/>
              <p:nvPr/>
            </p:nvSpPr>
            <p:spPr>
              <a:xfrm>
                <a:off x="3214375" y="1739175"/>
                <a:ext cx="930000" cy="930000"/>
              </a:xfrm>
              <a:prstGeom prst="rect">
                <a:avLst/>
              </a:prstGeom>
              <a:solidFill>
                <a:schemeClr val="lt1"/>
              </a:solidFill>
              <a:ln w="2857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4" name="Google Shape;1314;p105"/>
              <p:cNvSpPr txBox="1"/>
              <p:nvPr/>
            </p:nvSpPr>
            <p:spPr>
              <a:xfrm>
                <a:off x="3173876" y="1870425"/>
                <a:ext cx="1011000" cy="667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3500">
                    <a:solidFill>
                      <a:schemeClr val="accent1"/>
                    </a:solidFill>
                    <a:latin typeface="Vidaloka"/>
                    <a:ea typeface="Vidaloka"/>
                    <a:cs typeface="Vidaloka"/>
                    <a:sym typeface="Vidaloka"/>
                  </a:rPr>
                  <a:t>01</a:t>
                </a:r>
                <a:endParaRPr sz="3500">
                  <a:solidFill>
                    <a:schemeClr val="accent1"/>
                  </a:solidFill>
                  <a:latin typeface="Vidaloka"/>
                  <a:ea typeface="Vidaloka"/>
                  <a:cs typeface="Vidaloka"/>
                  <a:sym typeface="Vidaloka"/>
                </a:endParaRPr>
              </a:p>
            </p:txBody>
          </p:sp>
        </p:grpSp>
        <p:grpSp>
          <p:nvGrpSpPr>
            <p:cNvPr id="1315" name="Google Shape;1315;p105"/>
            <p:cNvGrpSpPr/>
            <p:nvPr/>
          </p:nvGrpSpPr>
          <p:grpSpPr>
            <a:xfrm>
              <a:off x="5202188" y="1739175"/>
              <a:ext cx="1011000" cy="930000"/>
              <a:chOff x="5121151" y="1739175"/>
              <a:chExt cx="1011000" cy="930000"/>
            </a:xfrm>
          </p:grpSpPr>
          <p:sp>
            <p:nvSpPr>
              <p:cNvPr id="1316" name="Google Shape;1316;p105"/>
              <p:cNvSpPr/>
              <p:nvPr/>
            </p:nvSpPr>
            <p:spPr>
              <a:xfrm>
                <a:off x="5161644" y="1739175"/>
                <a:ext cx="930000" cy="930000"/>
              </a:xfrm>
              <a:prstGeom prst="rect">
                <a:avLst/>
              </a:prstGeom>
              <a:solidFill>
                <a:schemeClr val="lt1"/>
              </a:solidFill>
              <a:ln w="2857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7" name="Google Shape;1317;p105"/>
              <p:cNvSpPr txBox="1"/>
              <p:nvPr/>
            </p:nvSpPr>
            <p:spPr>
              <a:xfrm>
                <a:off x="5121151" y="1870425"/>
                <a:ext cx="1011000" cy="667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3500">
                    <a:solidFill>
                      <a:schemeClr val="accent1"/>
                    </a:solidFill>
                    <a:latin typeface="Vidaloka"/>
                    <a:ea typeface="Vidaloka"/>
                    <a:cs typeface="Vidaloka"/>
                    <a:sym typeface="Vidaloka"/>
                  </a:rPr>
                  <a:t>02</a:t>
                </a:r>
                <a:endParaRPr sz="3500">
                  <a:solidFill>
                    <a:schemeClr val="accent1"/>
                  </a:solidFill>
                  <a:latin typeface="Vidaloka"/>
                  <a:ea typeface="Vidaloka"/>
                  <a:cs typeface="Vidaloka"/>
                  <a:sym typeface="Vidaloka"/>
                </a:endParaRPr>
              </a:p>
            </p:txBody>
          </p:sp>
        </p:grpSp>
        <p:grpSp>
          <p:nvGrpSpPr>
            <p:cNvPr id="1318" name="Google Shape;1318;p105"/>
            <p:cNvGrpSpPr/>
            <p:nvPr/>
          </p:nvGrpSpPr>
          <p:grpSpPr>
            <a:xfrm>
              <a:off x="3254913" y="3306020"/>
              <a:ext cx="1011000" cy="930000"/>
              <a:chOff x="3173876" y="3306020"/>
              <a:chExt cx="1011000" cy="930000"/>
            </a:xfrm>
          </p:grpSpPr>
          <p:sp>
            <p:nvSpPr>
              <p:cNvPr id="1319" name="Google Shape;1319;p105"/>
              <p:cNvSpPr/>
              <p:nvPr/>
            </p:nvSpPr>
            <p:spPr>
              <a:xfrm>
                <a:off x="3214375" y="3306020"/>
                <a:ext cx="930000" cy="930000"/>
              </a:xfrm>
              <a:prstGeom prst="rect">
                <a:avLst/>
              </a:prstGeom>
              <a:solidFill>
                <a:schemeClr val="lt1"/>
              </a:solidFill>
              <a:ln w="2857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0" name="Google Shape;1320;p105"/>
              <p:cNvSpPr txBox="1"/>
              <p:nvPr/>
            </p:nvSpPr>
            <p:spPr>
              <a:xfrm>
                <a:off x="3173876" y="3437275"/>
                <a:ext cx="1011000" cy="667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3500">
                    <a:solidFill>
                      <a:schemeClr val="accent1"/>
                    </a:solidFill>
                    <a:latin typeface="Vidaloka"/>
                    <a:ea typeface="Vidaloka"/>
                    <a:cs typeface="Vidaloka"/>
                    <a:sym typeface="Vidaloka"/>
                  </a:rPr>
                  <a:t>03</a:t>
                </a:r>
                <a:endParaRPr sz="3500">
                  <a:solidFill>
                    <a:schemeClr val="accent1"/>
                  </a:solidFill>
                  <a:latin typeface="Vidaloka"/>
                  <a:ea typeface="Vidaloka"/>
                  <a:cs typeface="Vidaloka"/>
                  <a:sym typeface="Vidaloka"/>
                </a:endParaRPr>
              </a:p>
            </p:txBody>
          </p:sp>
        </p:grpSp>
        <p:grpSp>
          <p:nvGrpSpPr>
            <p:cNvPr id="1321" name="Google Shape;1321;p105"/>
            <p:cNvGrpSpPr/>
            <p:nvPr/>
          </p:nvGrpSpPr>
          <p:grpSpPr>
            <a:xfrm>
              <a:off x="5202188" y="3306020"/>
              <a:ext cx="1011000" cy="930000"/>
              <a:chOff x="5121151" y="3306020"/>
              <a:chExt cx="1011000" cy="930000"/>
            </a:xfrm>
          </p:grpSpPr>
          <p:sp>
            <p:nvSpPr>
              <p:cNvPr id="1322" name="Google Shape;1322;p105"/>
              <p:cNvSpPr/>
              <p:nvPr/>
            </p:nvSpPr>
            <p:spPr>
              <a:xfrm>
                <a:off x="5161644" y="3306020"/>
                <a:ext cx="930000" cy="930000"/>
              </a:xfrm>
              <a:prstGeom prst="rect">
                <a:avLst/>
              </a:prstGeom>
              <a:solidFill>
                <a:schemeClr val="lt1"/>
              </a:solidFill>
              <a:ln w="2857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3" name="Google Shape;1323;p105"/>
              <p:cNvSpPr txBox="1"/>
              <p:nvPr/>
            </p:nvSpPr>
            <p:spPr>
              <a:xfrm>
                <a:off x="5121151" y="3437275"/>
                <a:ext cx="1011000" cy="667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3500">
                    <a:solidFill>
                      <a:schemeClr val="accent1"/>
                    </a:solidFill>
                    <a:latin typeface="Vidaloka"/>
                    <a:ea typeface="Vidaloka"/>
                    <a:cs typeface="Vidaloka"/>
                    <a:sym typeface="Vidaloka"/>
                  </a:rPr>
                  <a:t>04</a:t>
                </a:r>
                <a:endParaRPr sz="3500">
                  <a:solidFill>
                    <a:schemeClr val="accent1"/>
                  </a:solidFill>
                  <a:latin typeface="Vidaloka"/>
                  <a:ea typeface="Vidaloka"/>
                  <a:cs typeface="Vidaloka"/>
                  <a:sym typeface="Vidaloka"/>
                </a:endParaRPr>
              </a:p>
            </p:txBody>
          </p:sp>
        </p:grpSp>
      </p:grp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Google Shape;1328;p106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This is an infographic</a:t>
            </a:r>
            <a:endParaRPr/>
          </a:p>
        </p:txBody>
      </p:sp>
      <p:sp>
        <p:nvSpPr>
          <p:cNvPr id="1329" name="Google Shape;1329;p106"/>
          <p:cNvSpPr/>
          <p:nvPr/>
        </p:nvSpPr>
        <p:spPr>
          <a:xfrm>
            <a:off x="736586" y="2473806"/>
            <a:ext cx="1627800" cy="752400"/>
          </a:xfrm>
          <a:prstGeom prst="roundRect">
            <a:avLst>
              <a:gd name="adj" fmla="val 0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0" name="Google Shape;1330;p106"/>
          <p:cNvSpPr txBox="1">
            <a:spLocks noGrp="1"/>
          </p:cNvSpPr>
          <p:nvPr>
            <p:ph type="title" idx="4294967295"/>
          </p:nvPr>
        </p:nvSpPr>
        <p:spPr>
          <a:xfrm>
            <a:off x="3790530" y="1006131"/>
            <a:ext cx="2690100" cy="47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</a:rPr>
              <a:t>Mercury</a:t>
            </a:r>
            <a:endParaRPr sz="2400">
              <a:solidFill>
                <a:schemeClr val="accent1"/>
              </a:solidFill>
            </a:endParaRPr>
          </a:p>
        </p:txBody>
      </p:sp>
      <p:sp>
        <p:nvSpPr>
          <p:cNvPr id="1331" name="Google Shape;1331;p106"/>
          <p:cNvSpPr txBox="1">
            <a:spLocks noGrp="1"/>
          </p:cNvSpPr>
          <p:nvPr>
            <p:ph type="subTitle" idx="4294967295"/>
          </p:nvPr>
        </p:nvSpPr>
        <p:spPr>
          <a:xfrm>
            <a:off x="3790530" y="1480781"/>
            <a:ext cx="2690100" cy="54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Mercury is the closest planet to the Sun </a:t>
            </a:r>
            <a:endParaRPr sz="1400">
              <a:solidFill>
                <a:schemeClr val="dk1"/>
              </a:solidFill>
            </a:endParaRPr>
          </a:p>
        </p:txBody>
      </p:sp>
      <p:sp>
        <p:nvSpPr>
          <p:cNvPr id="1332" name="Google Shape;1332;p106"/>
          <p:cNvSpPr txBox="1">
            <a:spLocks noGrp="1"/>
          </p:cNvSpPr>
          <p:nvPr>
            <p:ph type="title" idx="4294967295"/>
          </p:nvPr>
        </p:nvSpPr>
        <p:spPr>
          <a:xfrm>
            <a:off x="3790530" y="3569331"/>
            <a:ext cx="2690100" cy="47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</a:rPr>
              <a:t>Mars</a:t>
            </a:r>
            <a:endParaRPr sz="2400">
              <a:solidFill>
                <a:schemeClr val="accent1"/>
              </a:solidFill>
            </a:endParaRPr>
          </a:p>
        </p:txBody>
      </p:sp>
      <p:sp>
        <p:nvSpPr>
          <p:cNvPr id="1333" name="Google Shape;1333;p106"/>
          <p:cNvSpPr txBox="1">
            <a:spLocks noGrp="1"/>
          </p:cNvSpPr>
          <p:nvPr>
            <p:ph type="subTitle" idx="4294967295"/>
          </p:nvPr>
        </p:nvSpPr>
        <p:spPr>
          <a:xfrm>
            <a:off x="3790530" y="4044205"/>
            <a:ext cx="2690100" cy="54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</a:rPr>
              <a:t>Despite being red, Mars is actually a cold place</a:t>
            </a:r>
            <a:endParaRPr sz="1400">
              <a:solidFill>
                <a:schemeClr val="dk1"/>
              </a:solidFill>
            </a:endParaRPr>
          </a:p>
        </p:txBody>
      </p:sp>
      <p:sp>
        <p:nvSpPr>
          <p:cNvPr id="1334" name="Google Shape;1334;p106"/>
          <p:cNvSpPr txBox="1">
            <a:spLocks noGrp="1"/>
          </p:cNvSpPr>
          <p:nvPr>
            <p:ph type="title" idx="4294967295"/>
          </p:nvPr>
        </p:nvSpPr>
        <p:spPr>
          <a:xfrm>
            <a:off x="3790530" y="2287826"/>
            <a:ext cx="2690100" cy="47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</a:rPr>
              <a:t>Venus</a:t>
            </a:r>
            <a:endParaRPr sz="2400">
              <a:solidFill>
                <a:schemeClr val="accent1"/>
              </a:solidFill>
            </a:endParaRPr>
          </a:p>
        </p:txBody>
      </p:sp>
      <p:sp>
        <p:nvSpPr>
          <p:cNvPr id="1335" name="Google Shape;1335;p106"/>
          <p:cNvSpPr txBox="1">
            <a:spLocks noGrp="1"/>
          </p:cNvSpPr>
          <p:nvPr>
            <p:ph type="subTitle" idx="4294967295"/>
          </p:nvPr>
        </p:nvSpPr>
        <p:spPr>
          <a:xfrm>
            <a:off x="3790530" y="2762493"/>
            <a:ext cx="2690100" cy="54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Venus is the second planet from the Sun</a:t>
            </a:r>
            <a:endParaRPr sz="1400">
              <a:solidFill>
                <a:schemeClr val="dk1"/>
              </a:solidFill>
            </a:endParaRPr>
          </a:p>
        </p:txBody>
      </p:sp>
      <p:sp>
        <p:nvSpPr>
          <p:cNvPr id="1336" name="Google Shape;1336;p106"/>
          <p:cNvSpPr txBox="1">
            <a:spLocks noGrp="1"/>
          </p:cNvSpPr>
          <p:nvPr>
            <p:ph type="title" idx="4294967295"/>
          </p:nvPr>
        </p:nvSpPr>
        <p:spPr>
          <a:xfrm>
            <a:off x="906836" y="2577306"/>
            <a:ext cx="1287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Idea</a:t>
            </a:r>
            <a:endParaRPr sz="2400"/>
          </a:p>
        </p:txBody>
      </p:sp>
      <p:grpSp>
        <p:nvGrpSpPr>
          <p:cNvPr id="1337" name="Google Shape;1337;p106"/>
          <p:cNvGrpSpPr/>
          <p:nvPr/>
        </p:nvGrpSpPr>
        <p:grpSpPr>
          <a:xfrm>
            <a:off x="3108881" y="1384750"/>
            <a:ext cx="367261" cy="366364"/>
            <a:chOff x="-64410850" y="4094450"/>
            <a:chExt cx="317425" cy="316650"/>
          </a:xfrm>
        </p:grpSpPr>
        <p:sp>
          <p:nvSpPr>
            <p:cNvPr id="1338" name="Google Shape;1338;p106"/>
            <p:cNvSpPr/>
            <p:nvPr/>
          </p:nvSpPr>
          <p:spPr>
            <a:xfrm>
              <a:off x="-64410850" y="4348850"/>
              <a:ext cx="317425" cy="62250"/>
            </a:xfrm>
            <a:custGeom>
              <a:avLst/>
              <a:gdLst/>
              <a:ahLst/>
              <a:cxnLst/>
              <a:rect l="l" t="t" r="r" b="b"/>
              <a:pathLst>
                <a:path w="12697" h="2490" extrusionOk="0">
                  <a:moveTo>
                    <a:pt x="3403" y="0"/>
                  </a:moveTo>
                  <a:cubicBezTo>
                    <a:pt x="2741" y="0"/>
                    <a:pt x="2206" y="536"/>
                    <a:pt x="2206" y="1229"/>
                  </a:cubicBezTo>
                  <a:lnTo>
                    <a:pt x="2206" y="1639"/>
                  </a:lnTo>
                  <a:lnTo>
                    <a:pt x="410" y="1639"/>
                  </a:lnTo>
                  <a:cubicBezTo>
                    <a:pt x="189" y="1639"/>
                    <a:pt x="0" y="1859"/>
                    <a:pt x="0" y="2048"/>
                  </a:cubicBezTo>
                  <a:cubicBezTo>
                    <a:pt x="0" y="2269"/>
                    <a:pt x="189" y="2489"/>
                    <a:pt x="410" y="2489"/>
                  </a:cubicBezTo>
                  <a:lnTo>
                    <a:pt x="12287" y="2489"/>
                  </a:lnTo>
                  <a:cubicBezTo>
                    <a:pt x="12508" y="2489"/>
                    <a:pt x="12697" y="2269"/>
                    <a:pt x="12697" y="2048"/>
                  </a:cubicBezTo>
                  <a:cubicBezTo>
                    <a:pt x="12634" y="1859"/>
                    <a:pt x="12445" y="1639"/>
                    <a:pt x="12193" y="1639"/>
                  </a:cubicBezTo>
                  <a:lnTo>
                    <a:pt x="10429" y="1639"/>
                  </a:lnTo>
                  <a:lnTo>
                    <a:pt x="10429" y="1229"/>
                  </a:lnTo>
                  <a:cubicBezTo>
                    <a:pt x="10429" y="536"/>
                    <a:pt x="9861" y="0"/>
                    <a:pt x="92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106"/>
            <p:cNvSpPr/>
            <p:nvPr/>
          </p:nvSpPr>
          <p:spPr>
            <a:xfrm>
              <a:off x="-64315550" y="4094450"/>
              <a:ext cx="122100" cy="192200"/>
            </a:xfrm>
            <a:custGeom>
              <a:avLst/>
              <a:gdLst/>
              <a:ahLst/>
              <a:cxnLst/>
              <a:rect l="l" t="t" r="r" b="b"/>
              <a:pathLst>
                <a:path w="4884" h="7688" extrusionOk="0">
                  <a:moveTo>
                    <a:pt x="2489" y="0"/>
                  </a:moveTo>
                  <a:cubicBezTo>
                    <a:pt x="2269" y="0"/>
                    <a:pt x="2080" y="189"/>
                    <a:pt x="2080" y="410"/>
                  </a:cubicBezTo>
                  <a:lnTo>
                    <a:pt x="2080" y="819"/>
                  </a:lnTo>
                  <a:lnTo>
                    <a:pt x="1639" y="819"/>
                  </a:lnTo>
                  <a:cubicBezTo>
                    <a:pt x="1418" y="819"/>
                    <a:pt x="1261" y="1040"/>
                    <a:pt x="1261" y="1229"/>
                  </a:cubicBezTo>
                  <a:cubicBezTo>
                    <a:pt x="1261" y="1450"/>
                    <a:pt x="1450" y="1670"/>
                    <a:pt x="1639" y="1670"/>
                  </a:cubicBezTo>
                  <a:lnTo>
                    <a:pt x="2080" y="1670"/>
                  </a:lnTo>
                  <a:lnTo>
                    <a:pt x="2080" y="2489"/>
                  </a:lnTo>
                  <a:lnTo>
                    <a:pt x="1481" y="2489"/>
                  </a:lnTo>
                  <a:cubicBezTo>
                    <a:pt x="820" y="2489"/>
                    <a:pt x="347" y="3151"/>
                    <a:pt x="599" y="3781"/>
                  </a:cubicBezTo>
                  <a:cubicBezTo>
                    <a:pt x="662" y="3970"/>
                    <a:pt x="694" y="4222"/>
                    <a:pt x="788" y="4411"/>
                  </a:cubicBezTo>
                  <a:lnTo>
                    <a:pt x="473" y="4411"/>
                  </a:lnTo>
                  <a:cubicBezTo>
                    <a:pt x="221" y="4411"/>
                    <a:pt x="63" y="4632"/>
                    <a:pt x="63" y="4821"/>
                  </a:cubicBezTo>
                  <a:cubicBezTo>
                    <a:pt x="0" y="5010"/>
                    <a:pt x="158" y="5199"/>
                    <a:pt x="379" y="5199"/>
                  </a:cubicBezTo>
                  <a:lnTo>
                    <a:pt x="820" y="5199"/>
                  </a:lnTo>
                  <a:cubicBezTo>
                    <a:pt x="851" y="6081"/>
                    <a:pt x="694" y="6900"/>
                    <a:pt x="316" y="7687"/>
                  </a:cubicBezTo>
                  <a:lnTo>
                    <a:pt x="4569" y="7687"/>
                  </a:lnTo>
                  <a:cubicBezTo>
                    <a:pt x="4159" y="6900"/>
                    <a:pt x="4002" y="6081"/>
                    <a:pt x="4065" y="5199"/>
                  </a:cubicBezTo>
                  <a:lnTo>
                    <a:pt x="4474" y="5199"/>
                  </a:lnTo>
                  <a:cubicBezTo>
                    <a:pt x="4726" y="5199"/>
                    <a:pt x="4884" y="5010"/>
                    <a:pt x="4884" y="4821"/>
                  </a:cubicBezTo>
                  <a:cubicBezTo>
                    <a:pt x="4884" y="4568"/>
                    <a:pt x="4695" y="4411"/>
                    <a:pt x="4474" y="4411"/>
                  </a:cubicBezTo>
                  <a:lnTo>
                    <a:pt x="4159" y="4411"/>
                  </a:lnTo>
                  <a:cubicBezTo>
                    <a:pt x="4222" y="4222"/>
                    <a:pt x="4285" y="3970"/>
                    <a:pt x="4380" y="3781"/>
                  </a:cubicBezTo>
                  <a:cubicBezTo>
                    <a:pt x="4600" y="3151"/>
                    <a:pt x="4128" y="2489"/>
                    <a:pt x="3466" y="2489"/>
                  </a:cubicBezTo>
                  <a:lnTo>
                    <a:pt x="2867" y="2489"/>
                  </a:lnTo>
                  <a:lnTo>
                    <a:pt x="2867" y="1670"/>
                  </a:lnTo>
                  <a:lnTo>
                    <a:pt x="3309" y="1670"/>
                  </a:lnTo>
                  <a:cubicBezTo>
                    <a:pt x="3561" y="1670"/>
                    <a:pt x="3687" y="1450"/>
                    <a:pt x="3687" y="1229"/>
                  </a:cubicBezTo>
                  <a:cubicBezTo>
                    <a:pt x="3687" y="977"/>
                    <a:pt x="3498" y="819"/>
                    <a:pt x="3309" y="819"/>
                  </a:cubicBezTo>
                  <a:lnTo>
                    <a:pt x="2867" y="819"/>
                  </a:lnTo>
                  <a:lnTo>
                    <a:pt x="2867" y="410"/>
                  </a:lnTo>
                  <a:cubicBezTo>
                    <a:pt x="2867" y="158"/>
                    <a:pt x="2678" y="0"/>
                    <a:pt x="24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106"/>
            <p:cNvSpPr/>
            <p:nvPr/>
          </p:nvSpPr>
          <p:spPr>
            <a:xfrm>
              <a:off x="-64335250" y="4307100"/>
              <a:ext cx="161500" cy="21300"/>
            </a:xfrm>
            <a:custGeom>
              <a:avLst/>
              <a:gdLst/>
              <a:ahLst/>
              <a:cxnLst/>
              <a:rect l="l" t="t" r="r" b="b"/>
              <a:pathLst>
                <a:path w="6460" h="852" extrusionOk="0">
                  <a:moveTo>
                    <a:pt x="1167" y="1"/>
                  </a:moveTo>
                  <a:cubicBezTo>
                    <a:pt x="631" y="1"/>
                    <a:pt x="190" y="379"/>
                    <a:pt x="1" y="851"/>
                  </a:cubicBezTo>
                  <a:lnTo>
                    <a:pt x="6459" y="851"/>
                  </a:lnTo>
                  <a:cubicBezTo>
                    <a:pt x="6302" y="379"/>
                    <a:pt x="5861" y="1"/>
                    <a:pt x="53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1" name="Google Shape;1341;p106"/>
          <p:cNvGrpSpPr/>
          <p:nvPr/>
        </p:nvGrpSpPr>
        <p:grpSpPr>
          <a:xfrm>
            <a:off x="3109329" y="2666883"/>
            <a:ext cx="366364" cy="366248"/>
            <a:chOff x="-60255350" y="3733825"/>
            <a:chExt cx="316650" cy="316550"/>
          </a:xfrm>
        </p:grpSpPr>
        <p:sp>
          <p:nvSpPr>
            <p:cNvPr id="1342" name="Google Shape;1342;p106"/>
            <p:cNvSpPr/>
            <p:nvPr/>
          </p:nvSpPr>
          <p:spPr>
            <a:xfrm>
              <a:off x="-60218325" y="3733825"/>
              <a:ext cx="235525" cy="316550"/>
            </a:xfrm>
            <a:custGeom>
              <a:avLst/>
              <a:gdLst/>
              <a:ahLst/>
              <a:cxnLst/>
              <a:rect l="l" t="t" r="r" b="b"/>
              <a:pathLst>
                <a:path w="9421" h="12662" extrusionOk="0">
                  <a:moveTo>
                    <a:pt x="4821" y="1666"/>
                  </a:moveTo>
                  <a:cubicBezTo>
                    <a:pt x="5073" y="1666"/>
                    <a:pt x="5262" y="1886"/>
                    <a:pt x="5262" y="2075"/>
                  </a:cubicBezTo>
                  <a:lnTo>
                    <a:pt x="5262" y="2359"/>
                  </a:lnTo>
                  <a:cubicBezTo>
                    <a:pt x="5734" y="2485"/>
                    <a:pt x="6081" y="2989"/>
                    <a:pt x="6081" y="3525"/>
                  </a:cubicBezTo>
                  <a:cubicBezTo>
                    <a:pt x="6081" y="3777"/>
                    <a:pt x="5892" y="3934"/>
                    <a:pt x="5640" y="3934"/>
                  </a:cubicBezTo>
                  <a:cubicBezTo>
                    <a:pt x="5419" y="3934"/>
                    <a:pt x="5262" y="3714"/>
                    <a:pt x="5262" y="3525"/>
                  </a:cubicBezTo>
                  <a:cubicBezTo>
                    <a:pt x="5262" y="3273"/>
                    <a:pt x="5073" y="3084"/>
                    <a:pt x="4821" y="3084"/>
                  </a:cubicBezTo>
                  <a:cubicBezTo>
                    <a:pt x="4569" y="3084"/>
                    <a:pt x="4411" y="3273"/>
                    <a:pt x="4411" y="3525"/>
                  </a:cubicBezTo>
                  <a:cubicBezTo>
                    <a:pt x="4411" y="3777"/>
                    <a:pt x="4789" y="3997"/>
                    <a:pt x="5104" y="4249"/>
                  </a:cubicBezTo>
                  <a:cubicBezTo>
                    <a:pt x="5514" y="4564"/>
                    <a:pt x="6081" y="4942"/>
                    <a:pt x="6081" y="5604"/>
                  </a:cubicBezTo>
                  <a:cubicBezTo>
                    <a:pt x="6081" y="6171"/>
                    <a:pt x="5734" y="6612"/>
                    <a:pt x="5262" y="6801"/>
                  </a:cubicBezTo>
                  <a:lnTo>
                    <a:pt x="5262" y="7085"/>
                  </a:lnTo>
                  <a:cubicBezTo>
                    <a:pt x="5262" y="7305"/>
                    <a:pt x="5041" y="7463"/>
                    <a:pt x="4821" y="7463"/>
                  </a:cubicBezTo>
                  <a:cubicBezTo>
                    <a:pt x="4569" y="7463"/>
                    <a:pt x="4411" y="7274"/>
                    <a:pt x="4411" y="7085"/>
                  </a:cubicBezTo>
                  <a:lnTo>
                    <a:pt x="4411" y="6801"/>
                  </a:lnTo>
                  <a:cubicBezTo>
                    <a:pt x="3938" y="6644"/>
                    <a:pt x="3592" y="6171"/>
                    <a:pt x="3592" y="5604"/>
                  </a:cubicBezTo>
                  <a:cubicBezTo>
                    <a:pt x="3592" y="5383"/>
                    <a:pt x="3781" y="5194"/>
                    <a:pt x="4033" y="5194"/>
                  </a:cubicBezTo>
                  <a:cubicBezTo>
                    <a:pt x="4253" y="5194"/>
                    <a:pt x="4411" y="5383"/>
                    <a:pt x="4411" y="5604"/>
                  </a:cubicBezTo>
                  <a:cubicBezTo>
                    <a:pt x="4411" y="5856"/>
                    <a:pt x="4632" y="6014"/>
                    <a:pt x="4821" y="6014"/>
                  </a:cubicBezTo>
                  <a:cubicBezTo>
                    <a:pt x="5041" y="6014"/>
                    <a:pt x="5262" y="5824"/>
                    <a:pt x="5262" y="5604"/>
                  </a:cubicBezTo>
                  <a:cubicBezTo>
                    <a:pt x="5262" y="5383"/>
                    <a:pt x="4947" y="5131"/>
                    <a:pt x="4569" y="4911"/>
                  </a:cubicBezTo>
                  <a:cubicBezTo>
                    <a:pt x="4159" y="4596"/>
                    <a:pt x="3592" y="4186"/>
                    <a:pt x="3592" y="3525"/>
                  </a:cubicBezTo>
                  <a:cubicBezTo>
                    <a:pt x="3592" y="2989"/>
                    <a:pt x="3938" y="2548"/>
                    <a:pt x="4411" y="2359"/>
                  </a:cubicBezTo>
                  <a:lnTo>
                    <a:pt x="4411" y="2075"/>
                  </a:lnTo>
                  <a:cubicBezTo>
                    <a:pt x="4411" y="1823"/>
                    <a:pt x="4632" y="1666"/>
                    <a:pt x="4821" y="1666"/>
                  </a:cubicBezTo>
                  <a:close/>
                  <a:moveTo>
                    <a:pt x="6081" y="9385"/>
                  </a:moveTo>
                  <a:lnTo>
                    <a:pt x="6081" y="10235"/>
                  </a:lnTo>
                  <a:lnTo>
                    <a:pt x="3592" y="10235"/>
                  </a:lnTo>
                  <a:lnTo>
                    <a:pt x="3592" y="9385"/>
                  </a:lnTo>
                  <a:close/>
                  <a:moveTo>
                    <a:pt x="4801" y="0"/>
                  </a:moveTo>
                  <a:cubicBezTo>
                    <a:pt x="4498" y="0"/>
                    <a:pt x="4188" y="29"/>
                    <a:pt x="3875" y="91"/>
                  </a:cubicBezTo>
                  <a:cubicBezTo>
                    <a:pt x="2111" y="500"/>
                    <a:pt x="693" y="1949"/>
                    <a:pt x="378" y="3714"/>
                  </a:cubicBezTo>
                  <a:cubicBezTo>
                    <a:pt x="0" y="5698"/>
                    <a:pt x="1008" y="7652"/>
                    <a:pt x="2773" y="8565"/>
                  </a:cubicBezTo>
                  <a:lnTo>
                    <a:pt x="2773" y="10582"/>
                  </a:lnTo>
                  <a:cubicBezTo>
                    <a:pt x="2773" y="11716"/>
                    <a:pt x="3718" y="12661"/>
                    <a:pt x="4852" y="12661"/>
                  </a:cubicBezTo>
                  <a:cubicBezTo>
                    <a:pt x="5986" y="12661"/>
                    <a:pt x="6963" y="11716"/>
                    <a:pt x="6963" y="10582"/>
                  </a:cubicBezTo>
                  <a:lnTo>
                    <a:pt x="6963" y="8565"/>
                  </a:lnTo>
                  <a:cubicBezTo>
                    <a:pt x="8444" y="7778"/>
                    <a:pt x="9420" y="6234"/>
                    <a:pt x="9420" y="4501"/>
                  </a:cubicBezTo>
                  <a:cubicBezTo>
                    <a:pt x="9392" y="2000"/>
                    <a:pt x="7308" y="0"/>
                    <a:pt x="48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106"/>
            <p:cNvSpPr/>
            <p:nvPr/>
          </p:nvSpPr>
          <p:spPr>
            <a:xfrm>
              <a:off x="-60255350" y="3844775"/>
              <a:ext cx="34675" cy="20500"/>
            </a:xfrm>
            <a:custGeom>
              <a:avLst/>
              <a:gdLst/>
              <a:ahLst/>
              <a:cxnLst/>
              <a:rect l="l" t="t" r="r" b="b"/>
              <a:pathLst>
                <a:path w="1387" h="820" extrusionOk="0">
                  <a:moveTo>
                    <a:pt x="379" y="0"/>
                  </a:moveTo>
                  <a:cubicBezTo>
                    <a:pt x="158" y="0"/>
                    <a:pt x="1" y="189"/>
                    <a:pt x="1" y="378"/>
                  </a:cubicBezTo>
                  <a:cubicBezTo>
                    <a:pt x="1" y="630"/>
                    <a:pt x="190" y="819"/>
                    <a:pt x="379" y="819"/>
                  </a:cubicBezTo>
                  <a:lnTo>
                    <a:pt x="946" y="819"/>
                  </a:lnTo>
                  <a:cubicBezTo>
                    <a:pt x="1166" y="819"/>
                    <a:pt x="1387" y="630"/>
                    <a:pt x="1387" y="378"/>
                  </a:cubicBezTo>
                  <a:cubicBezTo>
                    <a:pt x="1387" y="158"/>
                    <a:pt x="1166" y="0"/>
                    <a:pt x="9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106"/>
            <p:cNvSpPr/>
            <p:nvPr/>
          </p:nvSpPr>
          <p:spPr>
            <a:xfrm>
              <a:off x="-59974175" y="3844775"/>
              <a:ext cx="35475" cy="20500"/>
            </a:xfrm>
            <a:custGeom>
              <a:avLst/>
              <a:gdLst/>
              <a:ahLst/>
              <a:cxnLst/>
              <a:rect l="l" t="t" r="r" b="b"/>
              <a:pathLst>
                <a:path w="1419" h="820" extrusionOk="0">
                  <a:moveTo>
                    <a:pt x="442" y="0"/>
                  </a:moveTo>
                  <a:cubicBezTo>
                    <a:pt x="221" y="0"/>
                    <a:pt x="1" y="189"/>
                    <a:pt x="1" y="378"/>
                  </a:cubicBezTo>
                  <a:cubicBezTo>
                    <a:pt x="1" y="630"/>
                    <a:pt x="221" y="819"/>
                    <a:pt x="442" y="819"/>
                  </a:cubicBezTo>
                  <a:lnTo>
                    <a:pt x="1009" y="819"/>
                  </a:lnTo>
                  <a:cubicBezTo>
                    <a:pt x="1230" y="819"/>
                    <a:pt x="1387" y="630"/>
                    <a:pt x="1387" y="378"/>
                  </a:cubicBezTo>
                  <a:cubicBezTo>
                    <a:pt x="1419" y="158"/>
                    <a:pt x="1230" y="0"/>
                    <a:pt x="10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106"/>
            <p:cNvSpPr/>
            <p:nvPr/>
          </p:nvSpPr>
          <p:spPr>
            <a:xfrm>
              <a:off x="-60212825" y="3939475"/>
              <a:ext cx="32325" cy="30350"/>
            </a:xfrm>
            <a:custGeom>
              <a:avLst/>
              <a:gdLst/>
              <a:ahLst/>
              <a:cxnLst/>
              <a:rect l="l" t="t" r="r" b="b"/>
              <a:pathLst>
                <a:path w="1293" h="1214" extrusionOk="0">
                  <a:moveTo>
                    <a:pt x="836" y="1"/>
                  </a:moveTo>
                  <a:cubicBezTo>
                    <a:pt x="725" y="1"/>
                    <a:pt x="615" y="40"/>
                    <a:pt x="536" y="119"/>
                  </a:cubicBezTo>
                  <a:lnTo>
                    <a:pt x="158" y="497"/>
                  </a:lnTo>
                  <a:cubicBezTo>
                    <a:pt x="1" y="654"/>
                    <a:pt x="1" y="938"/>
                    <a:pt x="158" y="1096"/>
                  </a:cubicBezTo>
                  <a:cubicBezTo>
                    <a:pt x="237" y="1174"/>
                    <a:pt x="340" y="1214"/>
                    <a:pt x="442" y="1214"/>
                  </a:cubicBezTo>
                  <a:cubicBezTo>
                    <a:pt x="544" y="1214"/>
                    <a:pt x="647" y="1174"/>
                    <a:pt x="725" y="1096"/>
                  </a:cubicBezTo>
                  <a:lnTo>
                    <a:pt x="1135" y="686"/>
                  </a:lnTo>
                  <a:cubicBezTo>
                    <a:pt x="1293" y="528"/>
                    <a:pt x="1293" y="245"/>
                    <a:pt x="1135" y="119"/>
                  </a:cubicBezTo>
                  <a:cubicBezTo>
                    <a:pt x="1056" y="40"/>
                    <a:pt x="946" y="1"/>
                    <a:pt x="8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106"/>
            <p:cNvSpPr/>
            <p:nvPr/>
          </p:nvSpPr>
          <p:spPr>
            <a:xfrm>
              <a:off x="-60012750" y="3739425"/>
              <a:ext cx="32300" cy="30350"/>
            </a:xfrm>
            <a:custGeom>
              <a:avLst/>
              <a:gdLst/>
              <a:ahLst/>
              <a:cxnLst/>
              <a:rect l="l" t="t" r="r" b="b"/>
              <a:pathLst>
                <a:path w="1292" h="1214" extrusionOk="0">
                  <a:moveTo>
                    <a:pt x="835" y="1"/>
                  </a:moveTo>
                  <a:cubicBezTo>
                    <a:pt x="725" y="1"/>
                    <a:pt x="614" y="40"/>
                    <a:pt x="536" y="119"/>
                  </a:cubicBezTo>
                  <a:lnTo>
                    <a:pt x="126" y="497"/>
                  </a:lnTo>
                  <a:cubicBezTo>
                    <a:pt x="0" y="654"/>
                    <a:pt x="0" y="938"/>
                    <a:pt x="126" y="1095"/>
                  </a:cubicBezTo>
                  <a:cubicBezTo>
                    <a:pt x="205" y="1174"/>
                    <a:pt x="315" y="1213"/>
                    <a:pt x="425" y="1213"/>
                  </a:cubicBezTo>
                  <a:cubicBezTo>
                    <a:pt x="536" y="1213"/>
                    <a:pt x="646" y="1174"/>
                    <a:pt x="725" y="1095"/>
                  </a:cubicBezTo>
                  <a:lnTo>
                    <a:pt x="1134" y="686"/>
                  </a:lnTo>
                  <a:cubicBezTo>
                    <a:pt x="1292" y="560"/>
                    <a:pt x="1292" y="276"/>
                    <a:pt x="1134" y="119"/>
                  </a:cubicBezTo>
                  <a:cubicBezTo>
                    <a:pt x="1056" y="40"/>
                    <a:pt x="945" y="1"/>
                    <a:pt x="8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106"/>
            <p:cNvSpPr/>
            <p:nvPr/>
          </p:nvSpPr>
          <p:spPr>
            <a:xfrm>
              <a:off x="-60012750" y="3939475"/>
              <a:ext cx="32300" cy="30350"/>
            </a:xfrm>
            <a:custGeom>
              <a:avLst/>
              <a:gdLst/>
              <a:ahLst/>
              <a:cxnLst/>
              <a:rect l="l" t="t" r="r" b="b"/>
              <a:pathLst>
                <a:path w="1292" h="1214" extrusionOk="0">
                  <a:moveTo>
                    <a:pt x="425" y="1"/>
                  </a:moveTo>
                  <a:cubicBezTo>
                    <a:pt x="315" y="1"/>
                    <a:pt x="205" y="40"/>
                    <a:pt x="126" y="119"/>
                  </a:cubicBezTo>
                  <a:cubicBezTo>
                    <a:pt x="0" y="245"/>
                    <a:pt x="0" y="528"/>
                    <a:pt x="126" y="686"/>
                  </a:cubicBezTo>
                  <a:lnTo>
                    <a:pt x="536" y="1096"/>
                  </a:lnTo>
                  <a:cubicBezTo>
                    <a:pt x="614" y="1174"/>
                    <a:pt x="725" y="1214"/>
                    <a:pt x="835" y="1214"/>
                  </a:cubicBezTo>
                  <a:cubicBezTo>
                    <a:pt x="945" y="1214"/>
                    <a:pt x="1056" y="1174"/>
                    <a:pt x="1134" y="1096"/>
                  </a:cubicBezTo>
                  <a:cubicBezTo>
                    <a:pt x="1292" y="938"/>
                    <a:pt x="1292" y="654"/>
                    <a:pt x="1134" y="497"/>
                  </a:cubicBezTo>
                  <a:lnTo>
                    <a:pt x="725" y="119"/>
                  </a:lnTo>
                  <a:cubicBezTo>
                    <a:pt x="646" y="40"/>
                    <a:pt x="536" y="1"/>
                    <a:pt x="4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106"/>
            <p:cNvSpPr/>
            <p:nvPr/>
          </p:nvSpPr>
          <p:spPr>
            <a:xfrm>
              <a:off x="-60212825" y="3739425"/>
              <a:ext cx="32325" cy="30350"/>
            </a:xfrm>
            <a:custGeom>
              <a:avLst/>
              <a:gdLst/>
              <a:ahLst/>
              <a:cxnLst/>
              <a:rect l="l" t="t" r="r" b="b"/>
              <a:pathLst>
                <a:path w="1293" h="1214" extrusionOk="0">
                  <a:moveTo>
                    <a:pt x="442" y="1"/>
                  </a:moveTo>
                  <a:cubicBezTo>
                    <a:pt x="340" y="1"/>
                    <a:pt x="237" y="40"/>
                    <a:pt x="158" y="119"/>
                  </a:cubicBezTo>
                  <a:cubicBezTo>
                    <a:pt x="1" y="276"/>
                    <a:pt x="1" y="560"/>
                    <a:pt x="158" y="686"/>
                  </a:cubicBezTo>
                  <a:lnTo>
                    <a:pt x="536" y="1095"/>
                  </a:lnTo>
                  <a:cubicBezTo>
                    <a:pt x="615" y="1174"/>
                    <a:pt x="725" y="1213"/>
                    <a:pt x="836" y="1213"/>
                  </a:cubicBezTo>
                  <a:cubicBezTo>
                    <a:pt x="946" y="1213"/>
                    <a:pt x="1056" y="1174"/>
                    <a:pt x="1135" y="1095"/>
                  </a:cubicBezTo>
                  <a:cubicBezTo>
                    <a:pt x="1293" y="938"/>
                    <a:pt x="1293" y="654"/>
                    <a:pt x="1135" y="497"/>
                  </a:cubicBezTo>
                  <a:lnTo>
                    <a:pt x="725" y="119"/>
                  </a:lnTo>
                  <a:cubicBezTo>
                    <a:pt x="647" y="40"/>
                    <a:pt x="544" y="1"/>
                    <a:pt x="4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9" name="Google Shape;1349;p106"/>
          <p:cNvGrpSpPr/>
          <p:nvPr/>
        </p:nvGrpSpPr>
        <p:grpSpPr>
          <a:xfrm>
            <a:off x="3107955" y="3948896"/>
            <a:ext cx="369112" cy="364657"/>
            <a:chOff x="-59869425" y="4102225"/>
            <a:chExt cx="319025" cy="315175"/>
          </a:xfrm>
        </p:grpSpPr>
        <p:sp>
          <p:nvSpPr>
            <p:cNvPr id="1350" name="Google Shape;1350;p106"/>
            <p:cNvSpPr/>
            <p:nvPr/>
          </p:nvSpPr>
          <p:spPr>
            <a:xfrm>
              <a:off x="-59869425" y="4102225"/>
              <a:ext cx="149675" cy="256825"/>
            </a:xfrm>
            <a:custGeom>
              <a:avLst/>
              <a:gdLst/>
              <a:ahLst/>
              <a:cxnLst/>
              <a:rect l="l" t="t" r="r" b="b"/>
              <a:pathLst>
                <a:path w="5987" h="10273" extrusionOk="0">
                  <a:moveTo>
                    <a:pt x="5532" y="1"/>
                  </a:moveTo>
                  <a:cubicBezTo>
                    <a:pt x="5515" y="1"/>
                    <a:pt x="5499" y="2"/>
                    <a:pt x="5483" y="4"/>
                  </a:cubicBezTo>
                  <a:cubicBezTo>
                    <a:pt x="2364" y="445"/>
                    <a:pt x="1" y="3123"/>
                    <a:pt x="1" y="6274"/>
                  </a:cubicBezTo>
                  <a:cubicBezTo>
                    <a:pt x="1" y="7692"/>
                    <a:pt x="442" y="8983"/>
                    <a:pt x="1293" y="10086"/>
                  </a:cubicBezTo>
                  <a:cubicBezTo>
                    <a:pt x="1381" y="10209"/>
                    <a:pt x="1507" y="10273"/>
                    <a:pt x="1635" y="10273"/>
                  </a:cubicBezTo>
                  <a:cubicBezTo>
                    <a:pt x="1737" y="10273"/>
                    <a:pt x="1839" y="10233"/>
                    <a:pt x="1923" y="10149"/>
                  </a:cubicBezTo>
                  <a:lnTo>
                    <a:pt x="3719" y="8353"/>
                  </a:lnTo>
                  <a:cubicBezTo>
                    <a:pt x="3813" y="8259"/>
                    <a:pt x="3845" y="8007"/>
                    <a:pt x="3782" y="7849"/>
                  </a:cubicBezTo>
                  <a:cubicBezTo>
                    <a:pt x="3498" y="7376"/>
                    <a:pt x="3341" y="6809"/>
                    <a:pt x="3341" y="6274"/>
                  </a:cubicBezTo>
                  <a:cubicBezTo>
                    <a:pt x="3341" y="4888"/>
                    <a:pt x="4286" y="3659"/>
                    <a:pt x="5672" y="3312"/>
                  </a:cubicBezTo>
                  <a:cubicBezTo>
                    <a:pt x="5861" y="3281"/>
                    <a:pt x="5987" y="3123"/>
                    <a:pt x="5987" y="2934"/>
                  </a:cubicBezTo>
                  <a:lnTo>
                    <a:pt x="5987" y="414"/>
                  </a:lnTo>
                  <a:cubicBezTo>
                    <a:pt x="5958" y="180"/>
                    <a:pt x="5739" y="1"/>
                    <a:pt x="55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106"/>
            <p:cNvSpPr/>
            <p:nvPr/>
          </p:nvSpPr>
          <p:spPr>
            <a:xfrm>
              <a:off x="-59811125" y="4322075"/>
              <a:ext cx="201650" cy="95325"/>
            </a:xfrm>
            <a:custGeom>
              <a:avLst/>
              <a:gdLst/>
              <a:ahLst/>
              <a:cxnLst/>
              <a:rect l="l" t="t" r="r" b="b"/>
              <a:pathLst>
                <a:path w="8066" h="3813" extrusionOk="0">
                  <a:moveTo>
                    <a:pt x="5758" y="0"/>
                  </a:moveTo>
                  <a:cubicBezTo>
                    <a:pt x="5692" y="0"/>
                    <a:pt x="5629" y="11"/>
                    <a:pt x="5577" y="32"/>
                  </a:cubicBezTo>
                  <a:cubicBezTo>
                    <a:pt x="5091" y="339"/>
                    <a:pt x="4530" y="489"/>
                    <a:pt x="3972" y="489"/>
                  </a:cubicBezTo>
                  <a:cubicBezTo>
                    <a:pt x="3444" y="489"/>
                    <a:pt x="2917" y="355"/>
                    <a:pt x="2458" y="95"/>
                  </a:cubicBezTo>
                  <a:cubicBezTo>
                    <a:pt x="2389" y="53"/>
                    <a:pt x="2314" y="30"/>
                    <a:pt x="2239" y="30"/>
                  </a:cubicBezTo>
                  <a:cubicBezTo>
                    <a:pt x="2141" y="30"/>
                    <a:pt x="2042" y="69"/>
                    <a:pt x="1954" y="158"/>
                  </a:cubicBezTo>
                  <a:lnTo>
                    <a:pt x="189" y="1922"/>
                  </a:lnTo>
                  <a:cubicBezTo>
                    <a:pt x="0" y="2143"/>
                    <a:pt x="32" y="2395"/>
                    <a:pt x="221" y="2552"/>
                  </a:cubicBezTo>
                  <a:cubicBezTo>
                    <a:pt x="1324" y="3403"/>
                    <a:pt x="2615" y="3812"/>
                    <a:pt x="4001" y="3812"/>
                  </a:cubicBezTo>
                  <a:cubicBezTo>
                    <a:pt x="5388" y="3812"/>
                    <a:pt x="6711" y="3403"/>
                    <a:pt x="7814" y="2521"/>
                  </a:cubicBezTo>
                  <a:cubicBezTo>
                    <a:pt x="8034" y="2363"/>
                    <a:pt x="8066" y="2080"/>
                    <a:pt x="7877" y="1890"/>
                  </a:cubicBezTo>
                  <a:lnTo>
                    <a:pt x="6112" y="126"/>
                  </a:lnTo>
                  <a:cubicBezTo>
                    <a:pt x="6028" y="42"/>
                    <a:pt x="5888" y="0"/>
                    <a:pt x="57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106"/>
            <p:cNvSpPr/>
            <p:nvPr/>
          </p:nvSpPr>
          <p:spPr>
            <a:xfrm>
              <a:off x="-59700075" y="4102225"/>
              <a:ext cx="149675" cy="256525"/>
            </a:xfrm>
            <a:custGeom>
              <a:avLst/>
              <a:gdLst/>
              <a:ahLst/>
              <a:cxnLst/>
              <a:rect l="l" t="t" r="r" b="b"/>
              <a:pathLst>
                <a:path w="5987" h="10261" extrusionOk="0">
                  <a:moveTo>
                    <a:pt x="418" y="1"/>
                  </a:moveTo>
                  <a:cubicBezTo>
                    <a:pt x="190" y="1"/>
                    <a:pt x="1" y="180"/>
                    <a:pt x="1" y="414"/>
                  </a:cubicBezTo>
                  <a:lnTo>
                    <a:pt x="1" y="2934"/>
                  </a:lnTo>
                  <a:cubicBezTo>
                    <a:pt x="1" y="3123"/>
                    <a:pt x="127" y="3281"/>
                    <a:pt x="316" y="3312"/>
                  </a:cubicBezTo>
                  <a:cubicBezTo>
                    <a:pt x="1639" y="3659"/>
                    <a:pt x="2647" y="4856"/>
                    <a:pt x="2647" y="6274"/>
                  </a:cubicBezTo>
                  <a:cubicBezTo>
                    <a:pt x="2647" y="6809"/>
                    <a:pt x="2489" y="7376"/>
                    <a:pt x="2206" y="7849"/>
                  </a:cubicBezTo>
                  <a:cubicBezTo>
                    <a:pt x="2080" y="8007"/>
                    <a:pt x="2111" y="8196"/>
                    <a:pt x="2269" y="8353"/>
                  </a:cubicBezTo>
                  <a:lnTo>
                    <a:pt x="4065" y="10149"/>
                  </a:lnTo>
                  <a:cubicBezTo>
                    <a:pt x="4137" y="10221"/>
                    <a:pt x="4242" y="10260"/>
                    <a:pt x="4350" y="10260"/>
                  </a:cubicBezTo>
                  <a:cubicBezTo>
                    <a:pt x="4478" y="10260"/>
                    <a:pt x="4609" y="10205"/>
                    <a:pt x="4695" y="10086"/>
                  </a:cubicBezTo>
                  <a:cubicBezTo>
                    <a:pt x="5514" y="8983"/>
                    <a:pt x="5987" y="7660"/>
                    <a:pt x="5987" y="6274"/>
                  </a:cubicBezTo>
                  <a:cubicBezTo>
                    <a:pt x="5892" y="3123"/>
                    <a:pt x="3592" y="445"/>
                    <a:pt x="473" y="4"/>
                  </a:cubicBezTo>
                  <a:cubicBezTo>
                    <a:pt x="455" y="2"/>
                    <a:pt x="436" y="1"/>
                    <a:pt x="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106"/>
            <p:cNvSpPr/>
            <p:nvPr/>
          </p:nvSpPr>
          <p:spPr>
            <a:xfrm>
              <a:off x="-59742600" y="4187375"/>
              <a:ext cx="63025" cy="144950"/>
            </a:xfrm>
            <a:custGeom>
              <a:avLst/>
              <a:gdLst/>
              <a:ahLst/>
              <a:cxnLst/>
              <a:rect l="l" t="t" r="r" b="b"/>
              <a:pathLst>
                <a:path w="2521" h="5798" extrusionOk="0">
                  <a:moveTo>
                    <a:pt x="1260" y="1"/>
                  </a:moveTo>
                  <a:cubicBezTo>
                    <a:pt x="1040" y="1"/>
                    <a:pt x="819" y="190"/>
                    <a:pt x="819" y="379"/>
                  </a:cubicBezTo>
                  <a:lnTo>
                    <a:pt x="819" y="662"/>
                  </a:lnTo>
                  <a:cubicBezTo>
                    <a:pt x="347" y="820"/>
                    <a:pt x="0" y="1293"/>
                    <a:pt x="0" y="1860"/>
                  </a:cubicBezTo>
                  <a:cubicBezTo>
                    <a:pt x="0" y="2521"/>
                    <a:pt x="567" y="2899"/>
                    <a:pt x="977" y="3214"/>
                  </a:cubicBezTo>
                  <a:cubicBezTo>
                    <a:pt x="1292" y="3466"/>
                    <a:pt x="1670" y="3687"/>
                    <a:pt x="1670" y="3939"/>
                  </a:cubicBezTo>
                  <a:cubicBezTo>
                    <a:pt x="1670" y="4160"/>
                    <a:pt x="1450" y="4380"/>
                    <a:pt x="1260" y="4380"/>
                  </a:cubicBezTo>
                  <a:cubicBezTo>
                    <a:pt x="1071" y="4380"/>
                    <a:pt x="819" y="4160"/>
                    <a:pt x="819" y="3939"/>
                  </a:cubicBezTo>
                  <a:cubicBezTo>
                    <a:pt x="819" y="3687"/>
                    <a:pt x="630" y="3529"/>
                    <a:pt x="441" y="3529"/>
                  </a:cubicBezTo>
                  <a:cubicBezTo>
                    <a:pt x="252" y="3529"/>
                    <a:pt x="32" y="3750"/>
                    <a:pt x="32" y="3939"/>
                  </a:cubicBezTo>
                  <a:cubicBezTo>
                    <a:pt x="32" y="4475"/>
                    <a:pt x="410" y="4916"/>
                    <a:pt x="882" y="5105"/>
                  </a:cubicBezTo>
                  <a:lnTo>
                    <a:pt x="882" y="5388"/>
                  </a:lnTo>
                  <a:cubicBezTo>
                    <a:pt x="882" y="5640"/>
                    <a:pt x="1071" y="5798"/>
                    <a:pt x="1292" y="5798"/>
                  </a:cubicBezTo>
                  <a:cubicBezTo>
                    <a:pt x="1544" y="5798"/>
                    <a:pt x="1702" y="5577"/>
                    <a:pt x="1702" y="5388"/>
                  </a:cubicBezTo>
                  <a:lnTo>
                    <a:pt x="1702" y="5073"/>
                  </a:lnTo>
                  <a:cubicBezTo>
                    <a:pt x="2174" y="4916"/>
                    <a:pt x="2521" y="4443"/>
                    <a:pt x="2521" y="3907"/>
                  </a:cubicBezTo>
                  <a:cubicBezTo>
                    <a:pt x="2521" y="3214"/>
                    <a:pt x="1985" y="2836"/>
                    <a:pt x="1544" y="2521"/>
                  </a:cubicBezTo>
                  <a:cubicBezTo>
                    <a:pt x="1229" y="2269"/>
                    <a:pt x="882" y="2049"/>
                    <a:pt x="882" y="1797"/>
                  </a:cubicBezTo>
                  <a:cubicBezTo>
                    <a:pt x="882" y="1576"/>
                    <a:pt x="1071" y="1419"/>
                    <a:pt x="1292" y="1419"/>
                  </a:cubicBezTo>
                  <a:cubicBezTo>
                    <a:pt x="1544" y="1419"/>
                    <a:pt x="1702" y="1608"/>
                    <a:pt x="1702" y="1797"/>
                  </a:cubicBezTo>
                  <a:cubicBezTo>
                    <a:pt x="1702" y="2049"/>
                    <a:pt x="1891" y="2238"/>
                    <a:pt x="2143" y="2238"/>
                  </a:cubicBezTo>
                  <a:cubicBezTo>
                    <a:pt x="2363" y="2238"/>
                    <a:pt x="2521" y="2049"/>
                    <a:pt x="2521" y="1797"/>
                  </a:cubicBezTo>
                  <a:cubicBezTo>
                    <a:pt x="2521" y="1261"/>
                    <a:pt x="2174" y="820"/>
                    <a:pt x="1702" y="631"/>
                  </a:cubicBezTo>
                  <a:lnTo>
                    <a:pt x="1702" y="347"/>
                  </a:lnTo>
                  <a:cubicBezTo>
                    <a:pt x="1702" y="158"/>
                    <a:pt x="1513" y="1"/>
                    <a:pt x="1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354" name="Google Shape;1354;p106"/>
          <p:cNvCxnSpPr>
            <a:stCxn id="1329" idx="3"/>
            <a:endCxn id="1355" idx="1"/>
          </p:cNvCxnSpPr>
          <p:nvPr/>
        </p:nvCxnSpPr>
        <p:spPr>
          <a:xfrm>
            <a:off x="2364386" y="2850006"/>
            <a:ext cx="552000" cy="600"/>
          </a:xfrm>
          <a:prstGeom prst="curvedConnector3">
            <a:avLst>
              <a:gd name="adj1" fmla="val 49994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56" name="Google Shape;1356;p106"/>
          <p:cNvSpPr/>
          <p:nvPr/>
        </p:nvSpPr>
        <p:spPr>
          <a:xfrm>
            <a:off x="2916311" y="1191731"/>
            <a:ext cx="752400" cy="752400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5" name="Google Shape;1355;p106"/>
          <p:cNvSpPr/>
          <p:nvPr/>
        </p:nvSpPr>
        <p:spPr>
          <a:xfrm>
            <a:off x="2916311" y="2473806"/>
            <a:ext cx="752400" cy="752400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7" name="Google Shape;1357;p106"/>
          <p:cNvSpPr/>
          <p:nvPr/>
        </p:nvSpPr>
        <p:spPr>
          <a:xfrm>
            <a:off x="2916311" y="3755031"/>
            <a:ext cx="752400" cy="752400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358" name="Google Shape;1358;p106"/>
          <p:cNvCxnSpPr>
            <a:endCxn id="1356" idx="1"/>
          </p:cNvCxnSpPr>
          <p:nvPr/>
        </p:nvCxnSpPr>
        <p:spPr>
          <a:xfrm rot="10800000" flipH="1">
            <a:off x="1550411" y="1567931"/>
            <a:ext cx="1365900" cy="906000"/>
          </a:xfrm>
          <a:prstGeom prst="bentConnector3">
            <a:avLst>
              <a:gd name="adj1" fmla="val 719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59" name="Google Shape;1359;p106"/>
          <p:cNvCxnSpPr>
            <a:stCxn id="1329" idx="2"/>
            <a:endCxn id="1357" idx="1"/>
          </p:cNvCxnSpPr>
          <p:nvPr/>
        </p:nvCxnSpPr>
        <p:spPr>
          <a:xfrm rot="-5400000" flipH="1">
            <a:off x="1780886" y="2995806"/>
            <a:ext cx="905100" cy="1365900"/>
          </a:xfrm>
          <a:prstGeom prst="bentConnector2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60" name="Google Shape;1360;p106"/>
          <p:cNvSpPr/>
          <p:nvPr/>
        </p:nvSpPr>
        <p:spPr>
          <a:xfrm>
            <a:off x="6804112" y="2445639"/>
            <a:ext cx="1627800" cy="752400"/>
          </a:xfrm>
          <a:prstGeom prst="roundRect">
            <a:avLst>
              <a:gd name="adj" fmla="val 0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1" name="Google Shape;1361;p106"/>
          <p:cNvSpPr txBox="1">
            <a:spLocks noGrp="1"/>
          </p:cNvSpPr>
          <p:nvPr>
            <p:ph type="title" idx="4294967295"/>
          </p:nvPr>
        </p:nvSpPr>
        <p:spPr>
          <a:xfrm>
            <a:off x="6974362" y="2549139"/>
            <a:ext cx="1287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Product</a:t>
            </a:r>
            <a:endParaRPr sz="2400"/>
          </a:p>
        </p:txBody>
      </p:sp>
      <p:cxnSp>
        <p:nvCxnSpPr>
          <p:cNvPr id="1362" name="Google Shape;1362;p106"/>
          <p:cNvCxnSpPr>
            <a:stCxn id="1330" idx="3"/>
            <a:endCxn id="1360" idx="0"/>
          </p:cNvCxnSpPr>
          <p:nvPr/>
        </p:nvCxnSpPr>
        <p:spPr>
          <a:xfrm>
            <a:off x="6480630" y="1243431"/>
            <a:ext cx="1137300" cy="1202100"/>
          </a:xfrm>
          <a:prstGeom prst="bentConnector2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3" name="Google Shape;1363;p106"/>
          <p:cNvCxnSpPr>
            <a:stCxn id="1333" idx="3"/>
            <a:endCxn id="1360" idx="2"/>
          </p:cNvCxnSpPr>
          <p:nvPr/>
        </p:nvCxnSpPr>
        <p:spPr>
          <a:xfrm rot="10800000" flipH="1">
            <a:off x="6480630" y="3197905"/>
            <a:ext cx="1137300" cy="1118100"/>
          </a:xfrm>
          <a:prstGeom prst="bentConnector2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3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13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/>
                                        <p:tgtEl>
                                          <p:spTgt spid="13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1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1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1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1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1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1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1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8" name="Google Shape;1368;p107"/>
          <p:cNvSpPr txBox="1">
            <a:spLocks noGrp="1"/>
          </p:cNvSpPr>
          <p:nvPr>
            <p:ph type="title" idx="4294967295"/>
          </p:nvPr>
        </p:nvSpPr>
        <p:spPr>
          <a:xfrm>
            <a:off x="713225" y="445025"/>
            <a:ext cx="5517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9" name="Google Shape;1369;p107"/>
          <p:cNvSpPr txBox="1">
            <a:spLocks noGrp="1"/>
          </p:cNvSpPr>
          <p:nvPr>
            <p:ph type="subTitle" idx="1"/>
          </p:nvPr>
        </p:nvSpPr>
        <p:spPr>
          <a:xfrm>
            <a:off x="3571925" y="2904446"/>
            <a:ext cx="2015400" cy="4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June</a:t>
            </a:r>
            <a:endParaRPr/>
          </a:p>
        </p:txBody>
      </p:sp>
      <p:sp>
        <p:nvSpPr>
          <p:cNvPr id="1370" name="Google Shape;1370;p107"/>
          <p:cNvSpPr txBox="1">
            <a:spLocks noGrp="1"/>
          </p:cNvSpPr>
          <p:nvPr>
            <p:ph type="subTitle" idx="2"/>
          </p:nvPr>
        </p:nvSpPr>
        <p:spPr>
          <a:xfrm>
            <a:off x="3571925" y="3306722"/>
            <a:ext cx="2015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has a beautiful name</a:t>
            </a:r>
            <a:endParaRPr/>
          </a:p>
        </p:txBody>
      </p:sp>
      <p:sp>
        <p:nvSpPr>
          <p:cNvPr id="1371" name="Google Shape;1371;p107"/>
          <p:cNvSpPr txBox="1">
            <a:spLocks noGrp="1"/>
          </p:cNvSpPr>
          <p:nvPr>
            <p:ph type="subTitle" idx="3"/>
          </p:nvPr>
        </p:nvSpPr>
        <p:spPr>
          <a:xfrm>
            <a:off x="1088400" y="2904446"/>
            <a:ext cx="2015400" cy="4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January</a:t>
            </a:r>
            <a:endParaRPr/>
          </a:p>
        </p:txBody>
      </p:sp>
      <p:sp>
        <p:nvSpPr>
          <p:cNvPr id="1372" name="Google Shape;1372;p107"/>
          <p:cNvSpPr txBox="1">
            <a:spLocks noGrp="1"/>
          </p:cNvSpPr>
          <p:nvPr>
            <p:ph type="subTitle" idx="4"/>
          </p:nvPr>
        </p:nvSpPr>
        <p:spPr>
          <a:xfrm>
            <a:off x="1088400" y="3306722"/>
            <a:ext cx="2015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Mars is actually a cold place</a:t>
            </a:r>
            <a:endParaRPr/>
          </a:p>
        </p:txBody>
      </p:sp>
      <p:sp>
        <p:nvSpPr>
          <p:cNvPr id="1373" name="Google Shape;1373;p107"/>
          <p:cNvSpPr txBox="1">
            <a:spLocks noGrp="1"/>
          </p:cNvSpPr>
          <p:nvPr>
            <p:ph type="subTitle" idx="5"/>
          </p:nvPr>
        </p:nvSpPr>
        <p:spPr>
          <a:xfrm>
            <a:off x="6055450" y="2904446"/>
            <a:ext cx="2015400" cy="4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November</a:t>
            </a:r>
            <a:endParaRPr/>
          </a:p>
        </p:txBody>
      </p:sp>
      <p:sp>
        <p:nvSpPr>
          <p:cNvPr id="1374" name="Google Shape;1374;p107"/>
          <p:cNvSpPr txBox="1">
            <a:spLocks noGrp="1"/>
          </p:cNvSpPr>
          <p:nvPr>
            <p:ph type="subTitle" idx="6"/>
          </p:nvPr>
        </p:nvSpPr>
        <p:spPr>
          <a:xfrm>
            <a:off x="6055450" y="3306722"/>
            <a:ext cx="2015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 is the smallest planet</a:t>
            </a:r>
            <a:endParaRPr/>
          </a:p>
        </p:txBody>
      </p:sp>
      <p:sp>
        <p:nvSpPr>
          <p:cNvPr id="1375" name="Google Shape;1375;p107"/>
          <p:cNvSpPr txBox="1"/>
          <p:nvPr/>
        </p:nvSpPr>
        <p:spPr>
          <a:xfrm>
            <a:off x="1300174" y="1961769"/>
            <a:ext cx="1735200" cy="8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solidFill>
                  <a:schemeClr val="accent2"/>
                </a:solidFill>
                <a:latin typeface="Vidaloka"/>
                <a:ea typeface="Vidaloka"/>
                <a:cs typeface="Vidaloka"/>
                <a:sym typeface="Vidaloka"/>
              </a:rPr>
              <a:t>125K</a:t>
            </a:r>
            <a:endParaRPr sz="4500">
              <a:solidFill>
                <a:schemeClr val="accent2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1376" name="Google Shape;1376;p107"/>
          <p:cNvSpPr txBox="1"/>
          <p:nvPr/>
        </p:nvSpPr>
        <p:spPr>
          <a:xfrm>
            <a:off x="3672124" y="1961769"/>
            <a:ext cx="1735200" cy="8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solidFill>
                  <a:schemeClr val="accent2"/>
                </a:solidFill>
                <a:latin typeface="Vidaloka"/>
                <a:ea typeface="Vidaloka"/>
                <a:cs typeface="Vidaloka"/>
                <a:sym typeface="Vidaloka"/>
              </a:rPr>
              <a:t>250K</a:t>
            </a:r>
            <a:endParaRPr sz="4500">
              <a:solidFill>
                <a:schemeClr val="accent2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1377" name="Google Shape;1377;p107"/>
          <p:cNvSpPr txBox="1"/>
          <p:nvPr/>
        </p:nvSpPr>
        <p:spPr>
          <a:xfrm>
            <a:off x="6108624" y="1961769"/>
            <a:ext cx="1735200" cy="8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solidFill>
                  <a:schemeClr val="accent2"/>
                </a:solidFill>
                <a:latin typeface="Vidaloka"/>
                <a:ea typeface="Vidaloka"/>
                <a:cs typeface="Vidaloka"/>
                <a:sym typeface="Vidaloka"/>
              </a:rPr>
              <a:t>540K</a:t>
            </a:r>
            <a:endParaRPr sz="4500">
              <a:solidFill>
                <a:schemeClr val="accent2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1378" name="Google Shape;1378;p107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5517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Monthly data</a:t>
            </a:r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" name="Google Shape;1383;p108"/>
          <p:cNvSpPr txBox="1">
            <a:spLocks noGrp="1"/>
          </p:cNvSpPr>
          <p:nvPr>
            <p:ph type="subTitle" idx="1"/>
          </p:nvPr>
        </p:nvSpPr>
        <p:spPr>
          <a:xfrm>
            <a:off x="5306650" y="1710190"/>
            <a:ext cx="2486100" cy="40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</a:t>
            </a:r>
            <a:endParaRPr/>
          </a:p>
        </p:txBody>
      </p:sp>
      <p:sp>
        <p:nvSpPr>
          <p:cNvPr id="1384" name="Google Shape;1384;p108"/>
          <p:cNvSpPr txBox="1">
            <a:spLocks noGrp="1"/>
          </p:cNvSpPr>
          <p:nvPr>
            <p:ph type="subTitle" idx="2"/>
          </p:nvPr>
        </p:nvSpPr>
        <p:spPr>
          <a:xfrm>
            <a:off x="5306650" y="2111217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 is the biggest planet of them all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5" name="Google Shape;1385;p108"/>
          <p:cNvSpPr txBox="1">
            <a:spLocks noGrp="1"/>
          </p:cNvSpPr>
          <p:nvPr>
            <p:ph type="subTitle" idx="3"/>
          </p:nvPr>
        </p:nvSpPr>
        <p:spPr>
          <a:xfrm>
            <a:off x="1351250" y="1710190"/>
            <a:ext cx="2486100" cy="40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</a:t>
            </a:r>
            <a:endParaRPr/>
          </a:p>
        </p:txBody>
      </p:sp>
      <p:sp>
        <p:nvSpPr>
          <p:cNvPr id="1386" name="Google Shape;1386;p108"/>
          <p:cNvSpPr txBox="1">
            <a:spLocks noGrp="1"/>
          </p:cNvSpPr>
          <p:nvPr>
            <p:ph type="subTitle" idx="4"/>
          </p:nvPr>
        </p:nvSpPr>
        <p:spPr>
          <a:xfrm>
            <a:off x="1351250" y="2111217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has a beautiful name and it's very hot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7" name="Google Shape;1387;p108"/>
          <p:cNvSpPr txBox="1">
            <a:spLocks noGrp="1"/>
          </p:cNvSpPr>
          <p:nvPr>
            <p:ph type="title"/>
          </p:nvPr>
        </p:nvSpPr>
        <p:spPr>
          <a:xfrm>
            <a:off x="2780100" y="445025"/>
            <a:ext cx="3583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Percentages</a:t>
            </a:r>
            <a:endParaRPr/>
          </a:p>
        </p:txBody>
      </p:sp>
      <p:sp>
        <p:nvSpPr>
          <p:cNvPr id="1388" name="Google Shape;1388;p108"/>
          <p:cNvSpPr txBox="1">
            <a:spLocks noGrp="1"/>
          </p:cNvSpPr>
          <p:nvPr>
            <p:ph type="subTitle" idx="5"/>
          </p:nvPr>
        </p:nvSpPr>
        <p:spPr>
          <a:xfrm>
            <a:off x="5306650" y="3552118"/>
            <a:ext cx="2486100" cy="46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Neptune</a:t>
            </a:r>
            <a:endParaRPr/>
          </a:p>
        </p:txBody>
      </p:sp>
      <p:sp>
        <p:nvSpPr>
          <p:cNvPr id="1389" name="Google Shape;1389;p108"/>
          <p:cNvSpPr txBox="1">
            <a:spLocks noGrp="1"/>
          </p:cNvSpPr>
          <p:nvPr>
            <p:ph type="subTitle" idx="6"/>
          </p:nvPr>
        </p:nvSpPr>
        <p:spPr>
          <a:xfrm>
            <a:off x="5306650" y="3946487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It’s the farthest planet from the Sun</a:t>
            </a:r>
            <a:endParaRPr/>
          </a:p>
        </p:txBody>
      </p:sp>
      <p:sp>
        <p:nvSpPr>
          <p:cNvPr id="1390" name="Google Shape;1390;p108"/>
          <p:cNvSpPr txBox="1">
            <a:spLocks noGrp="1"/>
          </p:cNvSpPr>
          <p:nvPr>
            <p:ph type="subTitle" idx="7"/>
          </p:nvPr>
        </p:nvSpPr>
        <p:spPr>
          <a:xfrm>
            <a:off x="1351250" y="3552118"/>
            <a:ext cx="2486100" cy="46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Mars</a:t>
            </a:r>
            <a:endParaRPr/>
          </a:p>
        </p:txBody>
      </p:sp>
      <p:sp>
        <p:nvSpPr>
          <p:cNvPr id="1391" name="Google Shape;1391;p108"/>
          <p:cNvSpPr txBox="1">
            <a:spLocks noGrp="1"/>
          </p:cNvSpPr>
          <p:nvPr>
            <p:ph type="subTitle" idx="8"/>
          </p:nvPr>
        </p:nvSpPr>
        <p:spPr>
          <a:xfrm>
            <a:off x="1351300" y="3946487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Despite being red, Mars is actually a cold place</a:t>
            </a:r>
            <a:endParaRPr/>
          </a:p>
        </p:txBody>
      </p:sp>
      <p:sp>
        <p:nvSpPr>
          <p:cNvPr id="1392" name="Google Shape;1392;p108"/>
          <p:cNvSpPr txBox="1">
            <a:spLocks noGrp="1"/>
          </p:cNvSpPr>
          <p:nvPr>
            <p:ph type="title" idx="9"/>
          </p:nvPr>
        </p:nvSpPr>
        <p:spPr>
          <a:xfrm>
            <a:off x="1351250" y="1131425"/>
            <a:ext cx="2486100" cy="66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25%</a:t>
            </a:r>
            <a:endParaRPr/>
          </a:p>
        </p:txBody>
      </p:sp>
      <p:sp>
        <p:nvSpPr>
          <p:cNvPr id="1393" name="Google Shape;1393;p108"/>
          <p:cNvSpPr txBox="1">
            <a:spLocks noGrp="1"/>
          </p:cNvSpPr>
          <p:nvPr>
            <p:ph type="title" idx="13"/>
          </p:nvPr>
        </p:nvSpPr>
        <p:spPr>
          <a:xfrm>
            <a:off x="5306650" y="1131425"/>
            <a:ext cx="2486100" cy="66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20%</a:t>
            </a:r>
            <a:endParaRPr/>
          </a:p>
        </p:txBody>
      </p:sp>
      <p:sp>
        <p:nvSpPr>
          <p:cNvPr id="1394" name="Google Shape;1394;p108"/>
          <p:cNvSpPr txBox="1">
            <a:spLocks noGrp="1"/>
          </p:cNvSpPr>
          <p:nvPr>
            <p:ph type="title" idx="14"/>
          </p:nvPr>
        </p:nvSpPr>
        <p:spPr>
          <a:xfrm>
            <a:off x="1351300" y="2964563"/>
            <a:ext cx="2486100" cy="66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40%</a:t>
            </a:r>
            <a:endParaRPr/>
          </a:p>
        </p:txBody>
      </p:sp>
      <p:sp>
        <p:nvSpPr>
          <p:cNvPr id="1395" name="Google Shape;1395;p108"/>
          <p:cNvSpPr txBox="1">
            <a:spLocks noGrp="1"/>
          </p:cNvSpPr>
          <p:nvPr>
            <p:ph type="title" idx="15"/>
          </p:nvPr>
        </p:nvSpPr>
        <p:spPr>
          <a:xfrm>
            <a:off x="5306650" y="2964563"/>
            <a:ext cx="2486100" cy="66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15%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3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13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/>
                                        <p:tgtEl>
                                          <p:spTgt spid="13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/>
                                        <p:tgtEl>
                                          <p:spTgt spid="13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/>
                                        <p:tgtEl>
                                          <p:spTgt spid="13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/>
                                        <p:tgtEl>
                                          <p:spTgt spid="13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000"/>
                                        <p:tgtEl>
                                          <p:spTgt spid="13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1000"/>
                                        <p:tgtEl>
                                          <p:spTgt spid="13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/>
                                        <p:tgtEl>
                                          <p:spTgt spid="13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1000"/>
                                        <p:tgtEl>
                                          <p:spTgt spid="13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1000"/>
                                        <p:tgtEl>
                                          <p:spTgt spid="13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1000"/>
                                        <p:tgtEl>
                                          <p:spTgt spid="13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1000"/>
                                        <p:tgtEl>
                                          <p:spTgt spid="13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0" name="Google Shape;1400;p109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2785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goals</a:t>
            </a:r>
            <a:endParaRPr/>
          </a:p>
        </p:txBody>
      </p:sp>
      <p:sp>
        <p:nvSpPr>
          <p:cNvPr id="1401" name="Google Shape;1401;p109"/>
          <p:cNvSpPr txBox="1">
            <a:spLocks noGrp="1"/>
          </p:cNvSpPr>
          <p:nvPr>
            <p:ph type="subTitle" idx="1"/>
          </p:nvPr>
        </p:nvSpPr>
        <p:spPr>
          <a:xfrm>
            <a:off x="4750175" y="1632746"/>
            <a:ext cx="2014800" cy="49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</a:t>
            </a:r>
            <a:endParaRPr/>
          </a:p>
        </p:txBody>
      </p:sp>
      <p:sp>
        <p:nvSpPr>
          <p:cNvPr id="1402" name="Google Shape;1402;p109"/>
          <p:cNvSpPr txBox="1">
            <a:spLocks noGrp="1"/>
          </p:cNvSpPr>
          <p:nvPr>
            <p:ph type="subTitle" idx="2"/>
          </p:nvPr>
        </p:nvSpPr>
        <p:spPr>
          <a:xfrm>
            <a:off x="4750184" y="2035022"/>
            <a:ext cx="2014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has a beautiful name</a:t>
            </a:r>
            <a:endParaRPr/>
          </a:p>
        </p:txBody>
      </p:sp>
      <p:sp>
        <p:nvSpPr>
          <p:cNvPr id="1403" name="Google Shape;1403;p109"/>
          <p:cNvSpPr txBox="1">
            <a:spLocks noGrp="1"/>
          </p:cNvSpPr>
          <p:nvPr>
            <p:ph type="subTitle" idx="3"/>
          </p:nvPr>
        </p:nvSpPr>
        <p:spPr>
          <a:xfrm>
            <a:off x="2306450" y="1632746"/>
            <a:ext cx="2014800" cy="49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Mars</a:t>
            </a:r>
            <a:endParaRPr/>
          </a:p>
        </p:txBody>
      </p:sp>
      <p:sp>
        <p:nvSpPr>
          <p:cNvPr id="1404" name="Google Shape;1404;p109"/>
          <p:cNvSpPr txBox="1">
            <a:spLocks noGrp="1"/>
          </p:cNvSpPr>
          <p:nvPr>
            <p:ph type="subTitle" idx="4"/>
          </p:nvPr>
        </p:nvSpPr>
        <p:spPr>
          <a:xfrm>
            <a:off x="2306462" y="2035022"/>
            <a:ext cx="2014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Mars is actually a cold place</a:t>
            </a:r>
            <a:endParaRPr/>
          </a:p>
        </p:txBody>
      </p:sp>
      <p:sp>
        <p:nvSpPr>
          <p:cNvPr id="1405" name="Google Shape;1405;p109"/>
          <p:cNvSpPr txBox="1">
            <a:spLocks noGrp="1"/>
          </p:cNvSpPr>
          <p:nvPr>
            <p:ph type="subTitle" idx="5"/>
          </p:nvPr>
        </p:nvSpPr>
        <p:spPr>
          <a:xfrm>
            <a:off x="4750175" y="3062273"/>
            <a:ext cx="2014800" cy="49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</a:t>
            </a:r>
            <a:endParaRPr/>
          </a:p>
        </p:txBody>
      </p:sp>
      <p:sp>
        <p:nvSpPr>
          <p:cNvPr id="1406" name="Google Shape;1406;p109"/>
          <p:cNvSpPr txBox="1">
            <a:spLocks noGrp="1"/>
          </p:cNvSpPr>
          <p:nvPr>
            <p:ph type="subTitle" idx="6"/>
          </p:nvPr>
        </p:nvSpPr>
        <p:spPr>
          <a:xfrm>
            <a:off x="4750184" y="3471047"/>
            <a:ext cx="2014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 is the biggest planet</a:t>
            </a:r>
            <a:endParaRPr/>
          </a:p>
        </p:txBody>
      </p:sp>
      <p:sp>
        <p:nvSpPr>
          <p:cNvPr id="1407" name="Google Shape;1407;p109"/>
          <p:cNvSpPr txBox="1">
            <a:spLocks noGrp="1"/>
          </p:cNvSpPr>
          <p:nvPr>
            <p:ph type="subTitle" idx="7"/>
          </p:nvPr>
        </p:nvSpPr>
        <p:spPr>
          <a:xfrm>
            <a:off x="2306450" y="3062273"/>
            <a:ext cx="2014800" cy="49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Neptune</a:t>
            </a:r>
            <a:endParaRPr/>
          </a:p>
        </p:txBody>
      </p:sp>
      <p:sp>
        <p:nvSpPr>
          <p:cNvPr id="1408" name="Google Shape;1408;p109"/>
          <p:cNvSpPr txBox="1">
            <a:spLocks noGrp="1"/>
          </p:cNvSpPr>
          <p:nvPr>
            <p:ph type="subTitle" idx="8"/>
          </p:nvPr>
        </p:nvSpPr>
        <p:spPr>
          <a:xfrm>
            <a:off x="2306462" y="3471047"/>
            <a:ext cx="2014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It’s the farthest planet from the Sun</a:t>
            </a:r>
            <a:endParaRPr/>
          </a:p>
        </p:txBody>
      </p:sp>
      <p:grpSp>
        <p:nvGrpSpPr>
          <p:cNvPr id="1409" name="Google Shape;1409;p109"/>
          <p:cNvGrpSpPr/>
          <p:nvPr/>
        </p:nvGrpSpPr>
        <p:grpSpPr>
          <a:xfrm>
            <a:off x="1760579" y="1978680"/>
            <a:ext cx="367261" cy="364686"/>
            <a:chOff x="-64781025" y="3361050"/>
            <a:chExt cx="317425" cy="315200"/>
          </a:xfrm>
        </p:grpSpPr>
        <p:sp>
          <p:nvSpPr>
            <p:cNvPr id="1410" name="Google Shape;1410;p109"/>
            <p:cNvSpPr/>
            <p:nvPr/>
          </p:nvSpPr>
          <p:spPr>
            <a:xfrm>
              <a:off x="-64764500" y="3388725"/>
              <a:ext cx="272550" cy="272550"/>
            </a:xfrm>
            <a:custGeom>
              <a:avLst/>
              <a:gdLst/>
              <a:ahLst/>
              <a:cxnLst/>
              <a:rect l="l" t="t" r="r" b="b"/>
              <a:pathLst>
                <a:path w="10902" h="10902" extrusionOk="0">
                  <a:moveTo>
                    <a:pt x="6554" y="2647"/>
                  </a:moveTo>
                  <a:cubicBezTo>
                    <a:pt x="6979" y="2647"/>
                    <a:pt x="7404" y="2805"/>
                    <a:pt x="7719" y="3120"/>
                  </a:cubicBezTo>
                  <a:cubicBezTo>
                    <a:pt x="8381" y="3782"/>
                    <a:pt x="8381" y="4821"/>
                    <a:pt x="7751" y="5483"/>
                  </a:cubicBezTo>
                  <a:cubicBezTo>
                    <a:pt x="7436" y="5798"/>
                    <a:pt x="7058" y="5955"/>
                    <a:pt x="6585" y="5955"/>
                  </a:cubicBezTo>
                  <a:cubicBezTo>
                    <a:pt x="6144" y="5955"/>
                    <a:pt x="5703" y="5798"/>
                    <a:pt x="5388" y="5483"/>
                  </a:cubicBezTo>
                  <a:cubicBezTo>
                    <a:pt x="5073" y="5168"/>
                    <a:pt x="4915" y="4758"/>
                    <a:pt x="4915" y="4286"/>
                  </a:cubicBezTo>
                  <a:cubicBezTo>
                    <a:pt x="4915" y="3813"/>
                    <a:pt x="5073" y="3435"/>
                    <a:pt x="5388" y="3120"/>
                  </a:cubicBezTo>
                  <a:cubicBezTo>
                    <a:pt x="5703" y="2805"/>
                    <a:pt x="6128" y="2647"/>
                    <a:pt x="6554" y="2647"/>
                  </a:cubicBezTo>
                  <a:close/>
                  <a:moveTo>
                    <a:pt x="2175" y="6901"/>
                  </a:moveTo>
                  <a:lnTo>
                    <a:pt x="4065" y="8791"/>
                  </a:lnTo>
                  <a:lnTo>
                    <a:pt x="3592" y="9484"/>
                  </a:lnTo>
                  <a:lnTo>
                    <a:pt x="1418" y="7342"/>
                  </a:lnTo>
                  <a:lnTo>
                    <a:pt x="2175" y="6901"/>
                  </a:lnTo>
                  <a:close/>
                  <a:moveTo>
                    <a:pt x="6907" y="1"/>
                  </a:moveTo>
                  <a:cubicBezTo>
                    <a:pt x="6851" y="1"/>
                    <a:pt x="6795" y="11"/>
                    <a:pt x="6743" y="33"/>
                  </a:cubicBezTo>
                  <a:cubicBezTo>
                    <a:pt x="5546" y="663"/>
                    <a:pt x="4474" y="1576"/>
                    <a:pt x="3655" y="2616"/>
                  </a:cubicBezTo>
                  <a:cubicBezTo>
                    <a:pt x="3025" y="3341"/>
                    <a:pt x="2553" y="4223"/>
                    <a:pt x="2175" y="5136"/>
                  </a:cubicBezTo>
                  <a:cubicBezTo>
                    <a:pt x="2048" y="5451"/>
                    <a:pt x="1922" y="5766"/>
                    <a:pt x="1859" y="6050"/>
                  </a:cubicBezTo>
                  <a:lnTo>
                    <a:pt x="505" y="6838"/>
                  </a:lnTo>
                  <a:cubicBezTo>
                    <a:pt x="379" y="6932"/>
                    <a:pt x="316" y="7058"/>
                    <a:pt x="316" y="7184"/>
                  </a:cubicBezTo>
                  <a:cubicBezTo>
                    <a:pt x="316" y="7279"/>
                    <a:pt x="347" y="7405"/>
                    <a:pt x="442" y="7531"/>
                  </a:cubicBezTo>
                  <a:lnTo>
                    <a:pt x="1072" y="8161"/>
                  </a:lnTo>
                  <a:cubicBezTo>
                    <a:pt x="631" y="8696"/>
                    <a:pt x="1" y="9673"/>
                    <a:pt x="1" y="10272"/>
                  </a:cubicBezTo>
                  <a:cubicBezTo>
                    <a:pt x="1" y="10524"/>
                    <a:pt x="64" y="10681"/>
                    <a:pt x="158" y="10744"/>
                  </a:cubicBezTo>
                  <a:cubicBezTo>
                    <a:pt x="221" y="10839"/>
                    <a:pt x="379" y="10902"/>
                    <a:pt x="631" y="10902"/>
                  </a:cubicBezTo>
                  <a:cubicBezTo>
                    <a:pt x="1229" y="10902"/>
                    <a:pt x="2238" y="10240"/>
                    <a:pt x="2742" y="9830"/>
                  </a:cubicBezTo>
                  <a:lnTo>
                    <a:pt x="3372" y="10461"/>
                  </a:lnTo>
                  <a:cubicBezTo>
                    <a:pt x="3466" y="10555"/>
                    <a:pt x="3592" y="10587"/>
                    <a:pt x="3655" y="10587"/>
                  </a:cubicBezTo>
                  <a:lnTo>
                    <a:pt x="3687" y="10587"/>
                  </a:lnTo>
                  <a:cubicBezTo>
                    <a:pt x="3813" y="10587"/>
                    <a:pt x="3939" y="10524"/>
                    <a:pt x="4002" y="10398"/>
                  </a:cubicBezTo>
                  <a:lnTo>
                    <a:pt x="4789" y="9074"/>
                  </a:lnTo>
                  <a:cubicBezTo>
                    <a:pt x="5104" y="8980"/>
                    <a:pt x="5420" y="8854"/>
                    <a:pt x="5735" y="8759"/>
                  </a:cubicBezTo>
                  <a:cubicBezTo>
                    <a:pt x="6648" y="8381"/>
                    <a:pt x="7530" y="7877"/>
                    <a:pt x="8255" y="7279"/>
                  </a:cubicBezTo>
                  <a:cubicBezTo>
                    <a:pt x="9295" y="6459"/>
                    <a:pt x="10208" y="5388"/>
                    <a:pt x="10838" y="4223"/>
                  </a:cubicBezTo>
                  <a:cubicBezTo>
                    <a:pt x="10901" y="4065"/>
                    <a:pt x="10870" y="3876"/>
                    <a:pt x="10744" y="3750"/>
                  </a:cubicBezTo>
                  <a:lnTo>
                    <a:pt x="7215" y="127"/>
                  </a:lnTo>
                  <a:cubicBezTo>
                    <a:pt x="7131" y="43"/>
                    <a:pt x="7019" y="1"/>
                    <a:pt x="69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109"/>
            <p:cNvSpPr/>
            <p:nvPr/>
          </p:nvSpPr>
          <p:spPr>
            <a:xfrm>
              <a:off x="-64568375" y="3361050"/>
              <a:ext cx="104775" cy="105675"/>
            </a:xfrm>
            <a:custGeom>
              <a:avLst/>
              <a:gdLst/>
              <a:ahLst/>
              <a:cxnLst/>
              <a:rect l="l" t="t" r="r" b="b"/>
              <a:pathLst>
                <a:path w="4191" h="4227" extrusionOk="0">
                  <a:moveTo>
                    <a:pt x="2941" y="1"/>
                  </a:moveTo>
                  <a:cubicBezTo>
                    <a:pt x="2906" y="1"/>
                    <a:pt x="2871" y="2"/>
                    <a:pt x="2836" y="5"/>
                  </a:cubicBezTo>
                  <a:cubicBezTo>
                    <a:pt x="1828" y="100"/>
                    <a:pt x="883" y="320"/>
                    <a:pt x="0" y="667"/>
                  </a:cubicBezTo>
                  <a:lnTo>
                    <a:pt x="3529" y="4227"/>
                  </a:lnTo>
                  <a:cubicBezTo>
                    <a:pt x="3876" y="3313"/>
                    <a:pt x="4128" y="2368"/>
                    <a:pt x="4191" y="1392"/>
                  </a:cubicBezTo>
                  <a:cubicBezTo>
                    <a:pt x="4191" y="982"/>
                    <a:pt x="4033" y="635"/>
                    <a:pt x="3812" y="352"/>
                  </a:cubicBezTo>
                  <a:cubicBezTo>
                    <a:pt x="3558" y="125"/>
                    <a:pt x="3252" y="1"/>
                    <a:pt x="29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109"/>
            <p:cNvSpPr/>
            <p:nvPr/>
          </p:nvSpPr>
          <p:spPr>
            <a:xfrm>
              <a:off x="-64645575" y="3596675"/>
              <a:ext cx="85100" cy="79575"/>
            </a:xfrm>
            <a:custGeom>
              <a:avLst/>
              <a:gdLst/>
              <a:ahLst/>
              <a:cxnLst/>
              <a:rect l="l" t="t" r="r" b="b"/>
              <a:pathLst>
                <a:path w="3404" h="3183" extrusionOk="0">
                  <a:moveTo>
                    <a:pt x="3403" y="0"/>
                  </a:moveTo>
                  <a:lnTo>
                    <a:pt x="3403" y="0"/>
                  </a:lnTo>
                  <a:cubicBezTo>
                    <a:pt x="2710" y="473"/>
                    <a:pt x="2017" y="819"/>
                    <a:pt x="1261" y="1134"/>
                  </a:cubicBezTo>
                  <a:cubicBezTo>
                    <a:pt x="1041" y="1292"/>
                    <a:pt x="726" y="1386"/>
                    <a:pt x="442" y="1449"/>
                  </a:cubicBezTo>
                  <a:cubicBezTo>
                    <a:pt x="347" y="1859"/>
                    <a:pt x="253" y="2237"/>
                    <a:pt x="95" y="2584"/>
                  </a:cubicBezTo>
                  <a:cubicBezTo>
                    <a:pt x="1" y="2741"/>
                    <a:pt x="32" y="2930"/>
                    <a:pt x="158" y="3056"/>
                  </a:cubicBezTo>
                  <a:cubicBezTo>
                    <a:pt x="253" y="3151"/>
                    <a:pt x="347" y="3182"/>
                    <a:pt x="442" y="3182"/>
                  </a:cubicBezTo>
                  <a:cubicBezTo>
                    <a:pt x="505" y="3182"/>
                    <a:pt x="568" y="3182"/>
                    <a:pt x="600" y="3151"/>
                  </a:cubicBezTo>
                  <a:cubicBezTo>
                    <a:pt x="1135" y="2867"/>
                    <a:pt x="1671" y="2521"/>
                    <a:pt x="2080" y="2080"/>
                  </a:cubicBezTo>
                  <a:cubicBezTo>
                    <a:pt x="2679" y="1481"/>
                    <a:pt x="3151" y="756"/>
                    <a:pt x="340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109"/>
            <p:cNvSpPr/>
            <p:nvPr/>
          </p:nvSpPr>
          <p:spPr>
            <a:xfrm>
              <a:off x="-64781025" y="3456475"/>
              <a:ext cx="80350" cy="85075"/>
            </a:xfrm>
            <a:custGeom>
              <a:avLst/>
              <a:gdLst/>
              <a:ahLst/>
              <a:cxnLst/>
              <a:rect l="l" t="t" r="r" b="b"/>
              <a:pathLst>
                <a:path w="3214" h="3403" extrusionOk="0">
                  <a:moveTo>
                    <a:pt x="3214" y="0"/>
                  </a:moveTo>
                  <a:cubicBezTo>
                    <a:pt x="2426" y="252"/>
                    <a:pt x="1733" y="725"/>
                    <a:pt x="1134" y="1324"/>
                  </a:cubicBezTo>
                  <a:cubicBezTo>
                    <a:pt x="693" y="1733"/>
                    <a:pt x="347" y="2269"/>
                    <a:pt x="63" y="2804"/>
                  </a:cubicBezTo>
                  <a:cubicBezTo>
                    <a:pt x="0" y="2962"/>
                    <a:pt x="32" y="3151"/>
                    <a:pt x="158" y="3277"/>
                  </a:cubicBezTo>
                  <a:cubicBezTo>
                    <a:pt x="221" y="3371"/>
                    <a:pt x="347" y="3403"/>
                    <a:pt x="410" y="3403"/>
                  </a:cubicBezTo>
                  <a:cubicBezTo>
                    <a:pt x="504" y="3403"/>
                    <a:pt x="536" y="3403"/>
                    <a:pt x="630" y="3371"/>
                  </a:cubicBezTo>
                  <a:cubicBezTo>
                    <a:pt x="977" y="3214"/>
                    <a:pt x="1355" y="3088"/>
                    <a:pt x="1764" y="2993"/>
                  </a:cubicBezTo>
                  <a:cubicBezTo>
                    <a:pt x="1827" y="2678"/>
                    <a:pt x="1953" y="2426"/>
                    <a:pt x="2079" y="2143"/>
                  </a:cubicBezTo>
                  <a:cubicBezTo>
                    <a:pt x="2394" y="1387"/>
                    <a:pt x="2741" y="694"/>
                    <a:pt x="32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14" name="Google Shape;1414;p109"/>
          <p:cNvGrpSpPr/>
          <p:nvPr/>
        </p:nvGrpSpPr>
        <p:grpSpPr>
          <a:xfrm>
            <a:off x="1764217" y="3417722"/>
            <a:ext cx="359972" cy="365467"/>
            <a:chOff x="-59400775" y="4084200"/>
            <a:chExt cx="311125" cy="315875"/>
          </a:xfrm>
        </p:grpSpPr>
        <p:sp>
          <p:nvSpPr>
            <p:cNvPr id="1415" name="Google Shape;1415;p109"/>
            <p:cNvSpPr/>
            <p:nvPr/>
          </p:nvSpPr>
          <p:spPr>
            <a:xfrm>
              <a:off x="-59400775" y="4317350"/>
              <a:ext cx="89800" cy="82725"/>
            </a:xfrm>
            <a:custGeom>
              <a:avLst/>
              <a:gdLst/>
              <a:ahLst/>
              <a:cxnLst/>
              <a:rect l="l" t="t" r="r" b="b"/>
              <a:pathLst>
                <a:path w="3592" h="3309" extrusionOk="0">
                  <a:moveTo>
                    <a:pt x="1796" y="851"/>
                  </a:moveTo>
                  <a:cubicBezTo>
                    <a:pt x="2048" y="851"/>
                    <a:pt x="2237" y="1071"/>
                    <a:pt x="2237" y="1260"/>
                  </a:cubicBezTo>
                  <a:cubicBezTo>
                    <a:pt x="2237" y="1449"/>
                    <a:pt x="2048" y="1701"/>
                    <a:pt x="1796" y="1701"/>
                  </a:cubicBezTo>
                  <a:cubicBezTo>
                    <a:pt x="1576" y="1701"/>
                    <a:pt x="1418" y="1481"/>
                    <a:pt x="1418" y="1260"/>
                  </a:cubicBezTo>
                  <a:cubicBezTo>
                    <a:pt x="1418" y="1008"/>
                    <a:pt x="1576" y="851"/>
                    <a:pt x="1796" y="851"/>
                  </a:cubicBezTo>
                  <a:close/>
                  <a:moveTo>
                    <a:pt x="0" y="0"/>
                  </a:moveTo>
                  <a:lnTo>
                    <a:pt x="0" y="2079"/>
                  </a:lnTo>
                  <a:cubicBezTo>
                    <a:pt x="0" y="2741"/>
                    <a:pt x="536" y="3308"/>
                    <a:pt x="1229" y="3308"/>
                  </a:cubicBezTo>
                  <a:lnTo>
                    <a:pt x="2332" y="3308"/>
                  </a:lnTo>
                  <a:cubicBezTo>
                    <a:pt x="2993" y="3308"/>
                    <a:pt x="3592" y="2741"/>
                    <a:pt x="3592" y="2079"/>
                  </a:cubicBezTo>
                  <a:lnTo>
                    <a:pt x="35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109"/>
            <p:cNvSpPr/>
            <p:nvPr/>
          </p:nvSpPr>
          <p:spPr>
            <a:xfrm>
              <a:off x="-59400000" y="4084200"/>
              <a:ext cx="89825" cy="212700"/>
            </a:xfrm>
            <a:custGeom>
              <a:avLst/>
              <a:gdLst/>
              <a:ahLst/>
              <a:cxnLst/>
              <a:rect l="l" t="t" r="r" b="b"/>
              <a:pathLst>
                <a:path w="3593" h="8508" extrusionOk="0">
                  <a:moveTo>
                    <a:pt x="1734" y="1607"/>
                  </a:moveTo>
                  <a:cubicBezTo>
                    <a:pt x="1923" y="1607"/>
                    <a:pt x="2175" y="1797"/>
                    <a:pt x="2175" y="2049"/>
                  </a:cubicBezTo>
                  <a:lnTo>
                    <a:pt x="2175" y="7278"/>
                  </a:lnTo>
                  <a:cubicBezTo>
                    <a:pt x="2175" y="7499"/>
                    <a:pt x="1986" y="7656"/>
                    <a:pt x="1734" y="7656"/>
                  </a:cubicBezTo>
                  <a:cubicBezTo>
                    <a:pt x="1513" y="7656"/>
                    <a:pt x="1356" y="7467"/>
                    <a:pt x="1356" y="7278"/>
                  </a:cubicBezTo>
                  <a:lnTo>
                    <a:pt x="1356" y="2049"/>
                  </a:lnTo>
                  <a:cubicBezTo>
                    <a:pt x="1356" y="1797"/>
                    <a:pt x="1545" y="1607"/>
                    <a:pt x="1734" y="1607"/>
                  </a:cubicBezTo>
                  <a:close/>
                  <a:moveTo>
                    <a:pt x="1230" y="1"/>
                  </a:moveTo>
                  <a:cubicBezTo>
                    <a:pt x="568" y="1"/>
                    <a:pt x="1" y="536"/>
                    <a:pt x="1" y="1198"/>
                  </a:cubicBezTo>
                  <a:lnTo>
                    <a:pt x="1" y="8507"/>
                  </a:lnTo>
                  <a:lnTo>
                    <a:pt x="3593" y="8507"/>
                  </a:lnTo>
                  <a:lnTo>
                    <a:pt x="3593" y="1198"/>
                  </a:lnTo>
                  <a:cubicBezTo>
                    <a:pt x="3561" y="536"/>
                    <a:pt x="2994" y="1"/>
                    <a:pt x="23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109"/>
            <p:cNvSpPr/>
            <p:nvPr/>
          </p:nvSpPr>
          <p:spPr>
            <a:xfrm>
              <a:off x="-59290500" y="4317350"/>
              <a:ext cx="89800" cy="82725"/>
            </a:xfrm>
            <a:custGeom>
              <a:avLst/>
              <a:gdLst/>
              <a:ahLst/>
              <a:cxnLst/>
              <a:rect l="l" t="t" r="r" b="b"/>
              <a:pathLst>
                <a:path w="3592" h="3309" extrusionOk="0">
                  <a:moveTo>
                    <a:pt x="1796" y="851"/>
                  </a:moveTo>
                  <a:cubicBezTo>
                    <a:pt x="2048" y="851"/>
                    <a:pt x="2205" y="1071"/>
                    <a:pt x="2205" y="1260"/>
                  </a:cubicBezTo>
                  <a:cubicBezTo>
                    <a:pt x="2205" y="1449"/>
                    <a:pt x="2016" y="1701"/>
                    <a:pt x="1796" y="1701"/>
                  </a:cubicBezTo>
                  <a:cubicBezTo>
                    <a:pt x="1575" y="1701"/>
                    <a:pt x="1386" y="1481"/>
                    <a:pt x="1386" y="1260"/>
                  </a:cubicBezTo>
                  <a:cubicBezTo>
                    <a:pt x="1386" y="1008"/>
                    <a:pt x="1575" y="851"/>
                    <a:pt x="1796" y="851"/>
                  </a:cubicBezTo>
                  <a:close/>
                  <a:moveTo>
                    <a:pt x="0" y="0"/>
                  </a:moveTo>
                  <a:lnTo>
                    <a:pt x="0" y="2079"/>
                  </a:lnTo>
                  <a:cubicBezTo>
                    <a:pt x="0" y="2741"/>
                    <a:pt x="536" y="3308"/>
                    <a:pt x="1260" y="3308"/>
                  </a:cubicBezTo>
                  <a:lnTo>
                    <a:pt x="2363" y="3308"/>
                  </a:lnTo>
                  <a:cubicBezTo>
                    <a:pt x="3025" y="3308"/>
                    <a:pt x="3592" y="2741"/>
                    <a:pt x="3592" y="2079"/>
                  </a:cubicBezTo>
                  <a:lnTo>
                    <a:pt x="35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109"/>
            <p:cNvSpPr/>
            <p:nvPr/>
          </p:nvSpPr>
          <p:spPr>
            <a:xfrm>
              <a:off x="-59290500" y="4084200"/>
              <a:ext cx="89800" cy="212700"/>
            </a:xfrm>
            <a:custGeom>
              <a:avLst/>
              <a:gdLst/>
              <a:ahLst/>
              <a:cxnLst/>
              <a:rect l="l" t="t" r="r" b="b"/>
              <a:pathLst>
                <a:path w="3592" h="8508" extrusionOk="0">
                  <a:moveTo>
                    <a:pt x="1796" y="1607"/>
                  </a:moveTo>
                  <a:cubicBezTo>
                    <a:pt x="2048" y="1607"/>
                    <a:pt x="2205" y="1797"/>
                    <a:pt x="2205" y="2049"/>
                  </a:cubicBezTo>
                  <a:lnTo>
                    <a:pt x="2205" y="7278"/>
                  </a:lnTo>
                  <a:cubicBezTo>
                    <a:pt x="2205" y="7499"/>
                    <a:pt x="2016" y="7656"/>
                    <a:pt x="1796" y="7656"/>
                  </a:cubicBezTo>
                  <a:cubicBezTo>
                    <a:pt x="1607" y="7656"/>
                    <a:pt x="1386" y="7467"/>
                    <a:pt x="1386" y="7278"/>
                  </a:cubicBezTo>
                  <a:lnTo>
                    <a:pt x="1386" y="2049"/>
                  </a:lnTo>
                  <a:cubicBezTo>
                    <a:pt x="1386" y="1797"/>
                    <a:pt x="1575" y="1607"/>
                    <a:pt x="1796" y="1607"/>
                  </a:cubicBezTo>
                  <a:close/>
                  <a:moveTo>
                    <a:pt x="1260" y="1"/>
                  </a:moveTo>
                  <a:cubicBezTo>
                    <a:pt x="599" y="1"/>
                    <a:pt x="0" y="536"/>
                    <a:pt x="0" y="1198"/>
                  </a:cubicBezTo>
                  <a:lnTo>
                    <a:pt x="0" y="8507"/>
                  </a:lnTo>
                  <a:lnTo>
                    <a:pt x="3592" y="8507"/>
                  </a:lnTo>
                  <a:lnTo>
                    <a:pt x="3592" y="1198"/>
                  </a:lnTo>
                  <a:cubicBezTo>
                    <a:pt x="3592" y="536"/>
                    <a:pt x="3025" y="1"/>
                    <a:pt x="23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109"/>
            <p:cNvSpPr/>
            <p:nvPr/>
          </p:nvSpPr>
          <p:spPr>
            <a:xfrm>
              <a:off x="-59181025" y="4317350"/>
              <a:ext cx="89800" cy="82725"/>
            </a:xfrm>
            <a:custGeom>
              <a:avLst/>
              <a:gdLst/>
              <a:ahLst/>
              <a:cxnLst/>
              <a:rect l="l" t="t" r="r" b="b"/>
              <a:pathLst>
                <a:path w="3592" h="3309" extrusionOk="0">
                  <a:moveTo>
                    <a:pt x="1828" y="851"/>
                  </a:moveTo>
                  <a:cubicBezTo>
                    <a:pt x="2080" y="851"/>
                    <a:pt x="2269" y="1071"/>
                    <a:pt x="2269" y="1260"/>
                  </a:cubicBezTo>
                  <a:cubicBezTo>
                    <a:pt x="2269" y="1449"/>
                    <a:pt x="2080" y="1701"/>
                    <a:pt x="1828" y="1701"/>
                  </a:cubicBezTo>
                  <a:cubicBezTo>
                    <a:pt x="1607" y="1701"/>
                    <a:pt x="1450" y="1481"/>
                    <a:pt x="1450" y="1260"/>
                  </a:cubicBezTo>
                  <a:cubicBezTo>
                    <a:pt x="1450" y="1008"/>
                    <a:pt x="1607" y="851"/>
                    <a:pt x="1828" y="851"/>
                  </a:cubicBezTo>
                  <a:close/>
                  <a:moveTo>
                    <a:pt x="0" y="0"/>
                  </a:moveTo>
                  <a:lnTo>
                    <a:pt x="0" y="2079"/>
                  </a:lnTo>
                  <a:lnTo>
                    <a:pt x="32" y="2079"/>
                  </a:lnTo>
                  <a:cubicBezTo>
                    <a:pt x="32" y="2741"/>
                    <a:pt x="567" y="3308"/>
                    <a:pt x="1261" y="3308"/>
                  </a:cubicBezTo>
                  <a:lnTo>
                    <a:pt x="2363" y="3308"/>
                  </a:lnTo>
                  <a:cubicBezTo>
                    <a:pt x="3025" y="3308"/>
                    <a:pt x="3592" y="2741"/>
                    <a:pt x="3592" y="2079"/>
                  </a:cubicBezTo>
                  <a:lnTo>
                    <a:pt x="35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109"/>
            <p:cNvSpPr/>
            <p:nvPr/>
          </p:nvSpPr>
          <p:spPr>
            <a:xfrm>
              <a:off x="-59179450" y="4084200"/>
              <a:ext cx="89800" cy="212700"/>
            </a:xfrm>
            <a:custGeom>
              <a:avLst/>
              <a:gdLst/>
              <a:ahLst/>
              <a:cxnLst/>
              <a:rect l="l" t="t" r="r" b="b"/>
              <a:pathLst>
                <a:path w="3592" h="8508" extrusionOk="0">
                  <a:moveTo>
                    <a:pt x="1733" y="1607"/>
                  </a:moveTo>
                  <a:cubicBezTo>
                    <a:pt x="1922" y="1607"/>
                    <a:pt x="2174" y="1797"/>
                    <a:pt x="2174" y="2049"/>
                  </a:cubicBezTo>
                  <a:lnTo>
                    <a:pt x="2174" y="7278"/>
                  </a:lnTo>
                  <a:cubicBezTo>
                    <a:pt x="2174" y="7499"/>
                    <a:pt x="1985" y="7656"/>
                    <a:pt x="1733" y="7656"/>
                  </a:cubicBezTo>
                  <a:cubicBezTo>
                    <a:pt x="1513" y="7656"/>
                    <a:pt x="1355" y="7467"/>
                    <a:pt x="1355" y="7278"/>
                  </a:cubicBezTo>
                  <a:lnTo>
                    <a:pt x="1355" y="2049"/>
                  </a:lnTo>
                  <a:cubicBezTo>
                    <a:pt x="1355" y="1797"/>
                    <a:pt x="1544" y="1607"/>
                    <a:pt x="1733" y="1607"/>
                  </a:cubicBezTo>
                  <a:close/>
                  <a:moveTo>
                    <a:pt x="1229" y="1"/>
                  </a:moveTo>
                  <a:cubicBezTo>
                    <a:pt x="567" y="1"/>
                    <a:pt x="0" y="536"/>
                    <a:pt x="0" y="1198"/>
                  </a:cubicBezTo>
                  <a:lnTo>
                    <a:pt x="0" y="8507"/>
                  </a:lnTo>
                  <a:lnTo>
                    <a:pt x="3592" y="8507"/>
                  </a:lnTo>
                  <a:lnTo>
                    <a:pt x="3592" y="1198"/>
                  </a:lnTo>
                  <a:cubicBezTo>
                    <a:pt x="3560" y="536"/>
                    <a:pt x="2993" y="1"/>
                    <a:pt x="23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21" name="Google Shape;1421;p109"/>
          <p:cNvGrpSpPr/>
          <p:nvPr/>
        </p:nvGrpSpPr>
        <p:grpSpPr>
          <a:xfrm>
            <a:off x="6954081" y="1986679"/>
            <a:ext cx="307231" cy="348690"/>
            <a:chOff x="2423775" y="3226875"/>
            <a:chExt cx="259925" cy="295000"/>
          </a:xfrm>
        </p:grpSpPr>
        <p:sp>
          <p:nvSpPr>
            <p:cNvPr id="1422" name="Google Shape;1422;p109"/>
            <p:cNvSpPr/>
            <p:nvPr/>
          </p:nvSpPr>
          <p:spPr>
            <a:xfrm>
              <a:off x="2509625" y="3365900"/>
              <a:ext cx="86650" cy="52000"/>
            </a:xfrm>
            <a:custGeom>
              <a:avLst/>
              <a:gdLst/>
              <a:ahLst/>
              <a:cxnLst/>
              <a:rect l="l" t="t" r="r" b="b"/>
              <a:pathLst>
                <a:path w="3466" h="2080" extrusionOk="0">
                  <a:moveTo>
                    <a:pt x="1733" y="0"/>
                  </a:moveTo>
                  <a:cubicBezTo>
                    <a:pt x="788" y="0"/>
                    <a:pt x="0" y="788"/>
                    <a:pt x="0" y="1733"/>
                  </a:cubicBezTo>
                  <a:lnTo>
                    <a:pt x="0" y="2080"/>
                  </a:lnTo>
                  <a:lnTo>
                    <a:pt x="3466" y="2080"/>
                  </a:lnTo>
                  <a:lnTo>
                    <a:pt x="3466" y="1733"/>
                  </a:lnTo>
                  <a:cubicBezTo>
                    <a:pt x="3466" y="788"/>
                    <a:pt x="2678" y="0"/>
                    <a:pt x="17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109"/>
            <p:cNvSpPr/>
            <p:nvPr/>
          </p:nvSpPr>
          <p:spPr>
            <a:xfrm>
              <a:off x="2534825" y="3313925"/>
              <a:ext cx="35475" cy="35450"/>
            </a:xfrm>
            <a:custGeom>
              <a:avLst/>
              <a:gdLst/>
              <a:ahLst/>
              <a:cxnLst/>
              <a:rect l="l" t="t" r="r" b="b"/>
              <a:pathLst>
                <a:path w="1419" h="1418" extrusionOk="0">
                  <a:moveTo>
                    <a:pt x="725" y="0"/>
                  </a:moveTo>
                  <a:cubicBezTo>
                    <a:pt x="316" y="0"/>
                    <a:pt x="0" y="315"/>
                    <a:pt x="0" y="725"/>
                  </a:cubicBezTo>
                  <a:cubicBezTo>
                    <a:pt x="0" y="1103"/>
                    <a:pt x="316" y="1418"/>
                    <a:pt x="725" y="1418"/>
                  </a:cubicBezTo>
                  <a:cubicBezTo>
                    <a:pt x="1103" y="1418"/>
                    <a:pt x="1418" y="1103"/>
                    <a:pt x="1418" y="725"/>
                  </a:cubicBezTo>
                  <a:cubicBezTo>
                    <a:pt x="1418" y="315"/>
                    <a:pt x="1103" y="0"/>
                    <a:pt x="7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109"/>
            <p:cNvSpPr/>
            <p:nvPr/>
          </p:nvSpPr>
          <p:spPr>
            <a:xfrm>
              <a:off x="2423775" y="3226875"/>
              <a:ext cx="259925" cy="295000"/>
            </a:xfrm>
            <a:custGeom>
              <a:avLst/>
              <a:gdLst/>
              <a:ahLst/>
              <a:cxnLst/>
              <a:rect l="l" t="t" r="r" b="b"/>
              <a:pathLst>
                <a:path w="10397" h="11800" extrusionOk="0">
                  <a:moveTo>
                    <a:pt x="5167" y="2757"/>
                  </a:moveTo>
                  <a:cubicBezTo>
                    <a:pt x="5923" y="2757"/>
                    <a:pt x="6553" y="3388"/>
                    <a:pt x="6553" y="4144"/>
                  </a:cubicBezTo>
                  <a:cubicBezTo>
                    <a:pt x="6553" y="4490"/>
                    <a:pt x="6396" y="4805"/>
                    <a:pt x="6175" y="5089"/>
                  </a:cubicBezTo>
                  <a:cubicBezTo>
                    <a:pt x="7026" y="5498"/>
                    <a:pt x="7593" y="6317"/>
                    <a:pt x="7593" y="7294"/>
                  </a:cubicBezTo>
                  <a:lnTo>
                    <a:pt x="7593" y="8019"/>
                  </a:lnTo>
                  <a:cubicBezTo>
                    <a:pt x="7593" y="8208"/>
                    <a:pt x="7435" y="8365"/>
                    <a:pt x="7246" y="8365"/>
                  </a:cubicBezTo>
                  <a:lnTo>
                    <a:pt x="3088" y="8365"/>
                  </a:lnTo>
                  <a:cubicBezTo>
                    <a:pt x="2867" y="8365"/>
                    <a:pt x="2710" y="8208"/>
                    <a:pt x="2710" y="8019"/>
                  </a:cubicBezTo>
                  <a:lnTo>
                    <a:pt x="2710" y="7294"/>
                  </a:lnTo>
                  <a:cubicBezTo>
                    <a:pt x="2710" y="6317"/>
                    <a:pt x="3308" y="5498"/>
                    <a:pt x="4127" y="5089"/>
                  </a:cubicBezTo>
                  <a:cubicBezTo>
                    <a:pt x="3907" y="4868"/>
                    <a:pt x="3781" y="4553"/>
                    <a:pt x="3781" y="4144"/>
                  </a:cubicBezTo>
                  <a:cubicBezTo>
                    <a:pt x="3781" y="3388"/>
                    <a:pt x="4411" y="2757"/>
                    <a:pt x="5167" y="2757"/>
                  </a:cubicBezTo>
                  <a:close/>
                  <a:moveTo>
                    <a:pt x="5183" y="1"/>
                  </a:moveTo>
                  <a:cubicBezTo>
                    <a:pt x="5128" y="1"/>
                    <a:pt x="5073" y="17"/>
                    <a:pt x="5010" y="48"/>
                  </a:cubicBezTo>
                  <a:cubicBezTo>
                    <a:pt x="3964" y="646"/>
                    <a:pt x="2946" y="940"/>
                    <a:pt x="1919" y="940"/>
                  </a:cubicBezTo>
                  <a:cubicBezTo>
                    <a:pt x="1430" y="940"/>
                    <a:pt x="939" y="873"/>
                    <a:pt x="441" y="741"/>
                  </a:cubicBezTo>
                  <a:cubicBezTo>
                    <a:pt x="402" y="722"/>
                    <a:pt x="363" y="714"/>
                    <a:pt x="326" y="714"/>
                  </a:cubicBezTo>
                  <a:cubicBezTo>
                    <a:pt x="243" y="714"/>
                    <a:pt x="170" y="751"/>
                    <a:pt x="126" y="773"/>
                  </a:cubicBezTo>
                  <a:cubicBezTo>
                    <a:pt x="32" y="836"/>
                    <a:pt x="0" y="930"/>
                    <a:pt x="0" y="1056"/>
                  </a:cubicBezTo>
                  <a:lnTo>
                    <a:pt x="0" y="5026"/>
                  </a:lnTo>
                  <a:cubicBezTo>
                    <a:pt x="0" y="8145"/>
                    <a:pt x="2080" y="10949"/>
                    <a:pt x="5104" y="11799"/>
                  </a:cubicBezTo>
                  <a:lnTo>
                    <a:pt x="5262" y="11799"/>
                  </a:lnTo>
                  <a:cubicBezTo>
                    <a:pt x="8255" y="10917"/>
                    <a:pt x="10397" y="8145"/>
                    <a:pt x="10397" y="5026"/>
                  </a:cubicBezTo>
                  <a:lnTo>
                    <a:pt x="10397" y="1056"/>
                  </a:lnTo>
                  <a:cubicBezTo>
                    <a:pt x="10397" y="930"/>
                    <a:pt x="10365" y="836"/>
                    <a:pt x="10271" y="773"/>
                  </a:cubicBezTo>
                  <a:cubicBezTo>
                    <a:pt x="10162" y="751"/>
                    <a:pt x="10084" y="714"/>
                    <a:pt x="10014" y="714"/>
                  </a:cubicBezTo>
                  <a:cubicBezTo>
                    <a:pt x="9983" y="714"/>
                    <a:pt x="9954" y="722"/>
                    <a:pt x="9924" y="741"/>
                  </a:cubicBezTo>
                  <a:cubicBezTo>
                    <a:pt x="9414" y="877"/>
                    <a:pt x="8910" y="946"/>
                    <a:pt x="8409" y="946"/>
                  </a:cubicBezTo>
                  <a:cubicBezTo>
                    <a:pt x="7395" y="946"/>
                    <a:pt x="6389" y="660"/>
                    <a:pt x="5356" y="48"/>
                  </a:cubicBezTo>
                  <a:cubicBezTo>
                    <a:pt x="5293" y="17"/>
                    <a:pt x="5238" y="1"/>
                    <a:pt x="51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25" name="Google Shape;1425;p109"/>
          <p:cNvGrpSpPr/>
          <p:nvPr/>
        </p:nvGrpSpPr>
        <p:grpSpPr>
          <a:xfrm>
            <a:off x="6954074" y="3425879"/>
            <a:ext cx="350995" cy="349133"/>
            <a:chOff x="2404875" y="3955825"/>
            <a:chExt cx="296950" cy="295375"/>
          </a:xfrm>
        </p:grpSpPr>
        <p:sp>
          <p:nvSpPr>
            <p:cNvPr id="1426" name="Google Shape;1426;p109"/>
            <p:cNvSpPr/>
            <p:nvPr/>
          </p:nvSpPr>
          <p:spPr>
            <a:xfrm>
              <a:off x="2404875" y="3955825"/>
              <a:ext cx="219775" cy="224500"/>
            </a:xfrm>
            <a:custGeom>
              <a:avLst/>
              <a:gdLst/>
              <a:ahLst/>
              <a:cxnLst/>
              <a:rect l="l" t="t" r="r" b="b"/>
              <a:pathLst>
                <a:path w="8791" h="8980" extrusionOk="0">
                  <a:moveTo>
                    <a:pt x="4537" y="0"/>
                  </a:moveTo>
                  <a:cubicBezTo>
                    <a:pt x="2048" y="0"/>
                    <a:pt x="0" y="2017"/>
                    <a:pt x="0" y="4506"/>
                  </a:cubicBezTo>
                  <a:cubicBezTo>
                    <a:pt x="0" y="6963"/>
                    <a:pt x="2048" y="8979"/>
                    <a:pt x="4537" y="8979"/>
                  </a:cubicBezTo>
                  <a:cubicBezTo>
                    <a:pt x="6459" y="8979"/>
                    <a:pt x="8160" y="7719"/>
                    <a:pt x="8790" y="5986"/>
                  </a:cubicBezTo>
                  <a:cubicBezTo>
                    <a:pt x="8633" y="5860"/>
                    <a:pt x="8443" y="5640"/>
                    <a:pt x="8286" y="5514"/>
                  </a:cubicBezTo>
                  <a:lnTo>
                    <a:pt x="7498" y="5514"/>
                  </a:lnTo>
                  <a:cubicBezTo>
                    <a:pt x="7057" y="6742"/>
                    <a:pt x="5923" y="7593"/>
                    <a:pt x="4568" y="7593"/>
                  </a:cubicBezTo>
                  <a:cubicBezTo>
                    <a:pt x="2836" y="7593"/>
                    <a:pt x="1481" y="6175"/>
                    <a:pt x="1481" y="4506"/>
                  </a:cubicBezTo>
                  <a:cubicBezTo>
                    <a:pt x="1481" y="2804"/>
                    <a:pt x="2867" y="1387"/>
                    <a:pt x="4568" y="1387"/>
                  </a:cubicBezTo>
                  <a:cubicBezTo>
                    <a:pt x="5923" y="1387"/>
                    <a:pt x="7057" y="2237"/>
                    <a:pt x="7498" y="3466"/>
                  </a:cubicBezTo>
                  <a:lnTo>
                    <a:pt x="8286" y="3466"/>
                  </a:lnTo>
                  <a:cubicBezTo>
                    <a:pt x="8443" y="3308"/>
                    <a:pt x="8633" y="3088"/>
                    <a:pt x="8790" y="2993"/>
                  </a:cubicBezTo>
                  <a:cubicBezTo>
                    <a:pt x="8160" y="1261"/>
                    <a:pt x="6522" y="0"/>
                    <a:pt x="45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109"/>
            <p:cNvSpPr/>
            <p:nvPr/>
          </p:nvSpPr>
          <p:spPr>
            <a:xfrm>
              <a:off x="2510400" y="4024075"/>
              <a:ext cx="191425" cy="87575"/>
            </a:xfrm>
            <a:custGeom>
              <a:avLst/>
              <a:gdLst/>
              <a:ahLst/>
              <a:cxnLst/>
              <a:rect l="l" t="t" r="r" b="b"/>
              <a:pathLst>
                <a:path w="7657" h="3503" extrusionOk="0">
                  <a:moveTo>
                    <a:pt x="7260" y="0"/>
                  </a:moveTo>
                  <a:cubicBezTo>
                    <a:pt x="7232" y="0"/>
                    <a:pt x="7206" y="4"/>
                    <a:pt x="7184" y="11"/>
                  </a:cubicBezTo>
                  <a:lnTo>
                    <a:pt x="5073" y="736"/>
                  </a:lnTo>
                  <a:cubicBezTo>
                    <a:pt x="5042" y="736"/>
                    <a:pt x="5010" y="767"/>
                    <a:pt x="4947" y="799"/>
                  </a:cubicBezTo>
                  <a:lnTo>
                    <a:pt x="4380" y="1398"/>
                  </a:lnTo>
                  <a:lnTo>
                    <a:pt x="347" y="1398"/>
                  </a:lnTo>
                  <a:cubicBezTo>
                    <a:pt x="158" y="1398"/>
                    <a:pt x="1" y="1555"/>
                    <a:pt x="1" y="1744"/>
                  </a:cubicBezTo>
                  <a:cubicBezTo>
                    <a:pt x="1" y="1965"/>
                    <a:pt x="158" y="2122"/>
                    <a:pt x="347" y="2122"/>
                  </a:cubicBezTo>
                  <a:lnTo>
                    <a:pt x="4380" y="2122"/>
                  </a:lnTo>
                  <a:lnTo>
                    <a:pt x="4947" y="2689"/>
                  </a:lnTo>
                  <a:cubicBezTo>
                    <a:pt x="5010" y="2752"/>
                    <a:pt x="5042" y="2784"/>
                    <a:pt x="5073" y="2784"/>
                  </a:cubicBezTo>
                  <a:lnTo>
                    <a:pt x="7184" y="3477"/>
                  </a:lnTo>
                  <a:cubicBezTo>
                    <a:pt x="7210" y="3494"/>
                    <a:pt x="7242" y="3502"/>
                    <a:pt x="7275" y="3502"/>
                  </a:cubicBezTo>
                  <a:cubicBezTo>
                    <a:pt x="7362" y="3502"/>
                    <a:pt x="7462" y="3451"/>
                    <a:pt x="7531" y="3382"/>
                  </a:cubicBezTo>
                  <a:cubicBezTo>
                    <a:pt x="7594" y="3256"/>
                    <a:pt x="7657" y="3099"/>
                    <a:pt x="7562" y="2973"/>
                  </a:cubicBezTo>
                  <a:lnTo>
                    <a:pt x="6932" y="1744"/>
                  </a:lnTo>
                  <a:lnTo>
                    <a:pt x="7562" y="547"/>
                  </a:lnTo>
                  <a:cubicBezTo>
                    <a:pt x="7657" y="389"/>
                    <a:pt x="7594" y="232"/>
                    <a:pt x="7531" y="137"/>
                  </a:cubicBezTo>
                  <a:cubicBezTo>
                    <a:pt x="7458" y="41"/>
                    <a:pt x="7349" y="0"/>
                    <a:pt x="7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109"/>
            <p:cNvSpPr/>
            <p:nvPr/>
          </p:nvSpPr>
          <p:spPr>
            <a:xfrm>
              <a:off x="2424550" y="4188175"/>
              <a:ext cx="189050" cy="63025"/>
            </a:xfrm>
            <a:custGeom>
              <a:avLst/>
              <a:gdLst/>
              <a:ahLst/>
              <a:cxnLst/>
              <a:rect l="l" t="t" r="r" b="b"/>
              <a:pathLst>
                <a:path w="7562" h="2521" extrusionOk="0">
                  <a:moveTo>
                    <a:pt x="1828" y="0"/>
                  </a:moveTo>
                  <a:lnTo>
                    <a:pt x="1482" y="1135"/>
                  </a:lnTo>
                  <a:lnTo>
                    <a:pt x="1040" y="1135"/>
                  </a:lnTo>
                  <a:cubicBezTo>
                    <a:pt x="442" y="1135"/>
                    <a:pt x="1" y="1607"/>
                    <a:pt x="1" y="2174"/>
                  </a:cubicBezTo>
                  <a:cubicBezTo>
                    <a:pt x="1" y="2363"/>
                    <a:pt x="158" y="2521"/>
                    <a:pt x="379" y="2521"/>
                  </a:cubicBezTo>
                  <a:lnTo>
                    <a:pt x="7310" y="2521"/>
                  </a:lnTo>
                  <a:cubicBezTo>
                    <a:pt x="7404" y="2489"/>
                    <a:pt x="7562" y="2363"/>
                    <a:pt x="7562" y="2174"/>
                  </a:cubicBezTo>
                  <a:cubicBezTo>
                    <a:pt x="7562" y="1576"/>
                    <a:pt x="7089" y="1135"/>
                    <a:pt x="6554" y="1135"/>
                  </a:cubicBezTo>
                  <a:lnTo>
                    <a:pt x="6113" y="1135"/>
                  </a:lnTo>
                  <a:lnTo>
                    <a:pt x="5766" y="0"/>
                  </a:lnTo>
                  <a:cubicBezTo>
                    <a:pt x="5168" y="252"/>
                    <a:pt x="4506" y="410"/>
                    <a:pt x="3781" y="410"/>
                  </a:cubicBezTo>
                  <a:cubicBezTo>
                    <a:pt x="3088" y="410"/>
                    <a:pt x="2427" y="252"/>
                    <a:pt x="18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109"/>
            <p:cNvSpPr/>
            <p:nvPr/>
          </p:nvSpPr>
          <p:spPr>
            <a:xfrm>
              <a:off x="2457625" y="4007025"/>
              <a:ext cx="115025" cy="122100"/>
            </a:xfrm>
            <a:custGeom>
              <a:avLst/>
              <a:gdLst/>
              <a:ahLst/>
              <a:cxnLst/>
              <a:rect l="l" t="t" r="r" b="b"/>
              <a:pathLst>
                <a:path w="4601" h="4884" extrusionOk="0">
                  <a:moveTo>
                    <a:pt x="2427" y="0"/>
                  </a:moveTo>
                  <a:cubicBezTo>
                    <a:pt x="1104" y="0"/>
                    <a:pt x="1" y="1103"/>
                    <a:pt x="1" y="2458"/>
                  </a:cubicBezTo>
                  <a:cubicBezTo>
                    <a:pt x="1" y="3781"/>
                    <a:pt x="1104" y="4884"/>
                    <a:pt x="2427" y="4884"/>
                  </a:cubicBezTo>
                  <a:cubicBezTo>
                    <a:pt x="3404" y="4884"/>
                    <a:pt x="4254" y="4348"/>
                    <a:pt x="4601" y="3497"/>
                  </a:cubicBezTo>
                  <a:lnTo>
                    <a:pt x="2427" y="3497"/>
                  </a:lnTo>
                  <a:cubicBezTo>
                    <a:pt x="1828" y="3497"/>
                    <a:pt x="1419" y="3025"/>
                    <a:pt x="1419" y="2489"/>
                  </a:cubicBezTo>
                  <a:cubicBezTo>
                    <a:pt x="1356" y="1859"/>
                    <a:pt x="1828" y="1386"/>
                    <a:pt x="2427" y="1386"/>
                  </a:cubicBezTo>
                  <a:lnTo>
                    <a:pt x="4601" y="1386"/>
                  </a:lnTo>
                  <a:cubicBezTo>
                    <a:pt x="4191" y="567"/>
                    <a:pt x="3372" y="0"/>
                    <a:pt x="24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4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14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/>
                                        <p:tgtEl>
                                          <p:spTgt spid="14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/>
                                        <p:tgtEl>
                                          <p:spTgt spid="14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/>
                                        <p:tgtEl>
                                          <p:spTgt spid="14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/>
                                        <p:tgtEl>
                                          <p:spTgt spid="14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000"/>
                                        <p:tgtEl>
                                          <p:spTgt spid="14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1000"/>
                                        <p:tgtEl>
                                          <p:spTgt spid="14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/>
                                        <p:tgtEl>
                                          <p:spTgt spid="14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1000"/>
                                        <p:tgtEl>
                                          <p:spTgt spid="14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1000"/>
                                        <p:tgtEl>
                                          <p:spTgt spid="14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1000"/>
                                        <p:tgtEl>
                                          <p:spTgt spid="14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1000"/>
                                        <p:tgtEl>
                                          <p:spTgt spid="14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B773281-6156-92BA-3A1A-1207D5FA7795}"/>
              </a:ext>
            </a:extLst>
          </p:cNvPr>
          <p:cNvSpPr txBox="1"/>
          <p:nvPr/>
        </p:nvSpPr>
        <p:spPr>
          <a:xfrm>
            <a:off x="572427" y="1226633"/>
            <a:ext cx="8170128" cy="1478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vi-VN" sz="3200" b="1" dirty="0"/>
              <a:t>GIẢI PHÁP </a:t>
            </a:r>
            <a:r>
              <a:rPr lang="vi-VN" sz="3200" b="1"/>
              <a:t>CÁ NHÂN</a:t>
            </a:r>
            <a:r>
              <a:rPr lang="en-US" sz="3200" b="1"/>
              <a:t>:</a:t>
            </a:r>
          </a:p>
          <a:p>
            <a:pPr>
              <a:lnSpc>
                <a:spcPct val="150000"/>
              </a:lnSpc>
            </a:pPr>
            <a:r>
              <a:rPr lang="en-US" sz="3200" b="1"/>
              <a:t>WORKSHOP QUẢN LÝ THỜI GIAN </a:t>
            </a:r>
            <a:endParaRPr lang="en-US" sz="32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C4D86B-29D5-0CB3-787C-88D8027A896F}"/>
              </a:ext>
            </a:extLst>
          </p:cNvPr>
          <p:cNvSpPr txBox="1"/>
          <p:nvPr/>
        </p:nvSpPr>
        <p:spPr>
          <a:xfrm>
            <a:off x="572427" y="3417031"/>
            <a:ext cx="61406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400" dirty="0"/>
              <a:t>Người thực hiện</a:t>
            </a:r>
            <a:r>
              <a:rPr lang="vi-VN" sz="2400"/>
              <a:t>: </a:t>
            </a:r>
            <a:r>
              <a:rPr lang="en-US" sz="2400"/>
              <a:t>Trần Quốc Thanh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9770175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" name="Google Shape;1434;p110"/>
          <p:cNvSpPr txBox="1">
            <a:spLocks noGrp="1"/>
          </p:cNvSpPr>
          <p:nvPr>
            <p:ph type="subTitle" idx="5"/>
          </p:nvPr>
        </p:nvSpPr>
        <p:spPr>
          <a:xfrm>
            <a:off x="728750" y="2997225"/>
            <a:ext cx="2014800" cy="49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</a:t>
            </a:r>
            <a:endParaRPr/>
          </a:p>
        </p:txBody>
      </p:sp>
      <p:sp>
        <p:nvSpPr>
          <p:cNvPr id="1435" name="Google Shape;1435;p110"/>
          <p:cNvSpPr txBox="1">
            <a:spLocks noGrp="1"/>
          </p:cNvSpPr>
          <p:nvPr>
            <p:ph type="subTitle" idx="6"/>
          </p:nvPr>
        </p:nvSpPr>
        <p:spPr>
          <a:xfrm>
            <a:off x="728762" y="3405999"/>
            <a:ext cx="2014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 is the biggest planet</a:t>
            </a:r>
            <a:endParaRPr/>
          </a:p>
        </p:txBody>
      </p:sp>
      <p:sp>
        <p:nvSpPr>
          <p:cNvPr id="1436" name="Google Shape;1436;p110"/>
          <p:cNvSpPr txBox="1">
            <a:spLocks noGrp="1"/>
          </p:cNvSpPr>
          <p:nvPr>
            <p:ph type="subTitle" idx="1"/>
          </p:nvPr>
        </p:nvSpPr>
        <p:spPr>
          <a:xfrm>
            <a:off x="728750" y="1112872"/>
            <a:ext cx="2014800" cy="49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Neptune</a:t>
            </a:r>
            <a:endParaRPr/>
          </a:p>
        </p:txBody>
      </p:sp>
      <p:sp>
        <p:nvSpPr>
          <p:cNvPr id="1437" name="Google Shape;1437;p110"/>
          <p:cNvSpPr txBox="1">
            <a:spLocks noGrp="1"/>
          </p:cNvSpPr>
          <p:nvPr>
            <p:ph type="subTitle" idx="2"/>
          </p:nvPr>
        </p:nvSpPr>
        <p:spPr>
          <a:xfrm>
            <a:off x="728762" y="1515149"/>
            <a:ext cx="2014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It’s the farthest planet from the Sun</a:t>
            </a:r>
            <a:endParaRPr/>
          </a:p>
        </p:txBody>
      </p:sp>
      <p:sp>
        <p:nvSpPr>
          <p:cNvPr id="1438" name="Google Shape;1438;p110"/>
          <p:cNvSpPr txBox="1">
            <a:spLocks noGrp="1"/>
          </p:cNvSpPr>
          <p:nvPr>
            <p:ph type="subTitle" idx="3"/>
          </p:nvPr>
        </p:nvSpPr>
        <p:spPr>
          <a:xfrm>
            <a:off x="728750" y="2036386"/>
            <a:ext cx="2014800" cy="49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</a:t>
            </a:r>
            <a:endParaRPr/>
          </a:p>
        </p:txBody>
      </p:sp>
      <p:sp>
        <p:nvSpPr>
          <p:cNvPr id="1439" name="Google Shape;1439;p110"/>
          <p:cNvSpPr txBox="1">
            <a:spLocks noGrp="1"/>
          </p:cNvSpPr>
          <p:nvPr>
            <p:ph type="subTitle" idx="4"/>
          </p:nvPr>
        </p:nvSpPr>
        <p:spPr>
          <a:xfrm>
            <a:off x="728762" y="2445160"/>
            <a:ext cx="2014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has a beautiful name</a:t>
            </a:r>
            <a:endParaRPr/>
          </a:p>
        </p:txBody>
      </p:sp>
      <p:sp>
        <p:nvSpPr>
          <p:cNvPr id="1440" name="Google Shape;1440;p110"/>
          <p:cNvSpPr txBox="1">
            <a:spLocks noGrp="1"/>
          </p:cNvSpPr>
          <p:nvPr>
            <p:ph type="title"/>
          </p:nvPr>
        </p:nvSpPr>
        <p:spPr>
          <a:xfrm>
            <a:off x="1531650" y="445025"/>
            <a:ext cx="6080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goals</a:t>
            </a:r>
            <a:endParaRPr/>
          </a:p>
        </p:txBody>
      </p:sp>
      <p:pic>
        <p:nvPicPr>
          <p:cNvPr id="1441" name="Google Shape;1441;p110"/>
          <p:cNvPicPr preferRelativeResize="0"/>
          <p:nvPr/>
        </p:nvPicPr>
        <p:blipFill rotWithShape="1">
          <a:blip r:embed="rId3">
            <a:alphaModFix/>
          </a:blip>
          <a:srcRect t="12506" b="12514"/>
          <a:stretch/>
        </p:blipFill>
        <p:spPr>
          <a:xfrm>
            <a:off x="3138493" y="1259600"/>
            <a:ext cx="5243510" cy="2624298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4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14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/>
                                        <p:tgtEl>
                                          <p:spTgt spid="14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/>
                                        <p:tgtEl>
                                          <p:spTgt spid="14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/>
                                        <p:tgtEl>
                                          <p:spTgt spid="14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000"/>
                                        <p:tgtEl>
                                          <p:spTgt spid="14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/>
                                        <p:tgtEl>
                                          <p:spTgt spid="14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1000"/>
                                        <p:tgtEl>
                                          <p:spTgt spid="14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6" name="Google Shape;1446;p11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Statistics</a:t>
            </a:r>
            <a:endParaRPr/>
          </a:p>
        </p:txBody>
      </p:sp>
      <p:graphicFrame>
        <p:nvGraphicFramePr>
          <p:cNvPr id="1447" name="Google Shape;1447;p111"/>
          <p:cNvGraphicFramePr/>
          <p:nvPr/>
        </p:nvGraphicFramePr>
        <p:xfrm>
          <a:off x="952500" y="17894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{2FA0C70E-B92B-45A0-90D2-E2A370601010}</a:tableStyleId>
              </a:tblPr>
              <a:tblGrid>
                <a:gridCol w="1809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>
                        <a:solidFill>
                          <a:schemeClr val="dk1"/>
                        </a:solidFill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chemeClr val="dk1"/>
                          </a:solidFill>
                          <a:latin typeface="Vidaloka"/>
                          <a:ea typeface="Vidaloka"/>
                          <a:cs typeface="Vidaloka"/>
                          <a:sym typeface="Vidaloka"/>
                        </a:rPr>
                        <a:t>Phase 1</a:t>
                      </a:r>
                      <a:endParaRPr sz="2400">
                        <a:solidFill>
                          <a:schemeClr val="dk1"/>
                        </a:solidFill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chemeClr val="dk1"/>
                          </a:solidFill>
                          <a:latin typeface="Vidaloka"/>
                          <a:ea typeface="Vidaloka"/>
                          <a:cs typeface="Vidaloka"/>
                          <a:sym typeface="Vidaloka"/>
                        </a:rPr>
                        <a:t>Phase 2</a:t>
                      </a:r>
                      <a:endParaRPr sz="2400">
                        <a:solidFill>
                          <a:schemeClr val="dk1"/>
                        </a:solidFill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400">
                          <a:solidFill>
                            <a:schemeClr val="dk1"/>
                          </a:solidFill>
                          <a:latin typeface="Vidaloka"/>
                          <a:ea typeface="Vidaloka"/>
                          <a:cs typeface="Vidaloka"/>
                          <a:sym typeface="Vidaloka"/>
                        </a:rPr>
                        <a:t>Phase 3</a:t>
                      </a:r>
                      <a:endParaRPr sz="2400">
                        <a:solidFill>
                          <a:schemeClr val="dk1"/>
                        </a:solidFill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chemeClr val="dk1"/>
                          </a:solidFill>
                          <a:latin typeface="Vidaloka"/>
                          <a:ea typeface="Vidaloka"/>
                          <a:cs typeface="Vidaloka"/>
                          <a:sym typeface="Vidaloka"/>
                        </a:rPr>
                        <a:t>Mercury</a:t>
                      </a:r>
                      <a:endParaRPr sz="2400">
                        <a:solidFill>
                          <a:schemeClr val="dk1"/>
                        </a:solidFill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1,254</a:t>
                      </a:r>
                      <a:endParaRPr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9,145</a:t>
                      </a:r>
                      <a:endParaRPr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8,145</a:t>
                      </a:r>
                      <a:endParaRPr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chemeClr val="dk1"/>
                          </a:solidFill>
                          <a:latin typeface="Vidaloka"/>
                          <a:ea typeface="Vidaloka"/>
                          <a:cs typeface="Vidaloka"/>
                          <a:sym typeface="Vidaloka"/>
                        </a:rPr>
                        <a:t>Mars</a:t>
                      </a:r>
                      <a:endParaRPr sz="2400">
                        <a:solidFill>
                          <a:schemeClr val="dk1"/>
                        </a:solidFill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5,214</a:t>
                      </a:r>
                      <a:endParaRPr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6,541</a:t>
                      </a:r>
                      <a:endParaRPr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3,214</a:t>
                      </a:r>
                      <a:endParaRPr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chemeClr val="dk1"/>
                          </a:solidFill>
                          <a:latin typeface="Vidaloka"/>
                          <a:ea typeface="Vidaloka"/>
                          <a:cs typeface="Vidaloka"/>
                          <a:sym typeface="Vidaloka"/>
                        </a:rPr>
                        <a:t>Saturn</a:t>
                      </a:r>
                      <a:endParaRPr sz="2400">
                        <a:solidFill>
                          <a:schemeClr val="dk1"/>
                        </a:solidFill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3,418</a:t>
                      </a:r>
                      <a:endParaRPr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3,214</a:t>
                      </a:r>
                      <a:endParaRPr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5,415</a:t>
                      </a:r>
                      <a:endParaRPr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2" name="Google Shape;1452;p112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Statistics</a:t>
            </a:r>
            <a:endParaRPr/>
          </a:p>
        </p:txBody>
      </p:sp>
      <p:graphicFrame>
        <p:nvGraphicFramePr>
          <p:cNvPr id="1453" name="Google Shape;1453;p112"/>
          <p:cNvGraphicFramePr/>
          <p:nvPr/>
        </p:nvGraphicFramePr>
        <p:xfrm>
          <a:off x="713250" y="11403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{2FA0C70E-B92B-45A0-90D2-E2A370601010}</a:tableStyleId>
              </a:tblPr>
              <a:tblGrid>
                <a:gridCol w="1764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65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0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32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343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32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011635"/>
                          </a:solidFill>
                          <a:latin typeface="Vidaloka"/>
                          <a:ea typeface="Vidaloka"/>
                          <a:cs typeface="Vidaloka"/>
                          <a:sym typeface="Vidaloka"/>
                        </a:rPr>
                        <a:t>2019</a:t>
                      </a:r>
                      <a:endParaRPr sz="2400">
                        <a:solidFill>
                          <a:srgbClr val="011635"/>
                        </a:solidFill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011635"/>
                          </a:solidFill>
                          <a:latin typeface="Vidaloka"/>
                          <a:ea typeface="Vidaloka"/>
                          <a:cs typeface="Vidaloka"/>
                          <a:sym typeface="Vidaloka"/>
                        </a:rPr>
                        <a:t>2020</a:t>
                      </a:r>
                      <a:endParaRPr sz="2400">
                        <a:solidFill>
                          <a:srgbClr val="011635"/>
                        </a:solidFill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011635"/>
                          </a:solidFill>
                          <a:latin typeface="Vidaloka"/>
                          <a:ea typeface="Vidaloka"/>
                          <a:cs typeface="Vidaloka"/>
                          <a:sym typeface="Vidaloka"/>
                        </a:rPr>
                        <a:t>2021</a:t>
                      </a:r>
                      <a:endParaRPr sz="2400">
                        <a:solidFill>
                          <a:srgbClr val="011635"/>
                        </a:solidFill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011635"/>
                          </a:solidFill>
                          <a:latin typeface="Vidaloka"/>
                          <a:ea typeface="Vidaloka"/>
                          <a:cs typeface="Vidaloka"/>
                          <a:sym typeface="Vidaloka"/>
                        </a:rPr>
                        <a:t>2022</a:t>
                      </a:r>
                      <a:endParaRPr sz="2400">
                        <a:solidFill>
                          <a:srgbClr val="011635"/>
                        </a:solidFill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68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011635"/>
                          </a:solidFill>
                          <a:latin typeface="Vidaloka"/>
                          <a:ea typeface="Vidaloka"/>
                          <a:cs typeface="Vidaloka"/>
                          <a:sym typeface="Vidaloka"/>
                        </a:rPr>
                        <a:t>Avg. spen</a:t>
                      </a:r>
                      <a:endParaRPr sz="2400">
                        <a:solidFill>
                          <a:srgbClr val="011635"/>
                        </a:solidFill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$15,225</a:t>
                      </a:r>
                      <a:endParaRPr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$40,000</a:t>
                      </a:r>
                      <a:endParaRPr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$45,000</a:t>
                      </a:r>
                      <a:endParaRPr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$65,000</a:t>
                      </a:r>
                      <a:endParaRPr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68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400">
                          <a:solidFill>
                            <a:srgbClr val="011635"/>
                          </a:solidFill>
                          <a:latin typeface="Vidaloka"/>
                          <a:ea typeface="Vidaloka"/>
                          <a:cs typeface="Vidaloka"/>
                          <a:sym typeface="Vidaloka"/>
                        </a:rPr>
                        <a:t>Description</a:t>
                      </a:r>
                      <a:endParaRPr sz="2400">
                        <a:solidFill>
                          <a:srgbClr val="011635"/>
                        </a:solidFill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Mercury is very small</a:t>
                      </a:r>
                      <a:endParaRPr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Venus has a nice name</a:t>
                      </a:r>
                      <a:endParaRPr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Jupiter is the biggest planet</a:t>
                      </a:r>
                      <a:endParaRPr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Mars is a cold place, not hot 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268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011635"/>
                          </a:solidFill>
                          <a:latin typeface="Vidaloka"/>
                          <a:ea typeface="Vidaloka"/>
                          <a:cs typeface="Vidaloka"/>
                          <a:sym typeface="Vidaloka"/>
                        </a:rPr>
                        <a:t>Customers</a:t>
                      </a:r>
                      <a:endParaRPr sz="2400">
                        <a:solidFill>
                          <a:srgbClr val="011635"/>
                        </a:solidFill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12,000</a:t>
                      </a:r>
                      <a:endParaRPr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20,000</a:t>
                      </a:r>
                      <a:endParaRPr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19,000</a:t>
                      </a:r>
                      <a:endParaRPr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40,000</a:t>
                      </a:r>
                      <a:endParaRPr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4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14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8" name="Google Shape;1458;p113"/>
          <p:cNvSpPr txBox="1">
            <a:spLocks noGrp="1"/>
          </p:cNvSpPr>
          <p:nvPr>
            <p:ph type="subTitle" idx="1"/>
          </p:nvPr>
        </p:nvSpPr>
        <p:spPr>
          <a:xfrm>
            <a:off x="2364984" y="1346400"/>
            <a:ext cx="4414200" cy="37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Jupiter’s rotation period</a:t>
            </a:r>
            <a:endParaRPr/>
          </a:p>
        </p:txBody>
      </p:sp>
      <p:sp>
        <p:nvSpPr>
          <p:cNvPr id="1459" name="Google Shape;1459;p113"/>
          <p:cNvSpPr txBox="1">
            <a:spLocks noGrp="1"/>
          </p:cNvSpPr>
          <p:nvPr>
            <p:ph type="subTitle" idx="3"/>
          </p:nvPr>
        </p:nvSpPr>
        <p:spPr>
          <a:xfrm>
            <a:off x="2364984" y="2694825"/>
            <a:ext cx="4414200" cy="37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Sun’s mass compared to Earth’s</a:t>
            </a:r>
            <a:endParaRPr sz="1700">
              <a:solidFill>
                <a:srgbClr val="191919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1460" name="Google Shape;1460;p113"/>
          <p:cNvSpPr txBox="1">
            <a:spLocks noGrp="1"/>
          </p:cNvSpPr>
          <p:nvPr>
            <p:ph type="subTitle" idx="5"/>
          </p:nvPr>
        </p:nvSpPr>
        <p:spPr>
          <a:xfrm>
            <a:off x="2364950" y="4043250"/>
            <a:ext cx="4414200" cy="37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Distance between Earth and the Moon</a:t>
            </a:r>
            <a:endParaRPr/>
          </a:p>
        </p:txBody>
      </p:sp>
      <p:sp>
        <p:nvSpPr>
          <p:cNvPr id="1461" name="Google Shape;1461;p113"/>
          <p:cNvSpPr txBox="1">
            <a:spLocks noGrp="1"/>
          </p:cNvSpPr>
          <p:nvPr>
            <p:ph type="title"/>
          </p:nvPr>
        </p:nvSpPr>
        <p:spPr>
          <a:xfrm>
            <a:off x="2592925" y="714600"/>
            <a:ext cx="3958200" cy="61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9h 55m 23s</a:t>
            </a:r>
            <a:endParaRPr/>
          </a:p>
        </p:txBody>
      </p:sp>
      <p:sp>
        <p:nvSpPr>
          <p:cNvPr id="1462" name="Google Shape;1462;p113"/>
          <p:cNvSpPr txBox="1">
            <a:spLocks noGrp="1"/>
          </p:cNvSpPr>
          <p:nvPr>
            <p:ph type="title" idx="2"/>
          </p:nvPr>
        </p:nvSpPr>
        <p:spPr>
          <a:xfrm>
            <a:off x="2592925" y="2063025"/>
            <a:ext cx="3958200" cy="61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333,000</a:t>
            </a:r>
            <a:endParaRPr/>
          </a:p>
        </p:txBody>
      </p:sp>
      <p:sp>
        <p:nvSpPr>
          <p:cNvPr id="1463" name="Google Shape;1463;p113"/>
          <p:cNvSpPr txBox="1">
            <a:spLocks noGrp="1"/>
          </p:cNvSpPr>
          <p:nvPr>
            <p:ph type="title" idx="4"/>
          </p:nvPr>
        </p:nvSpPr>
        <p:spPr>
          <a:xfrm>
            <a:off x="2592925" y="3411450"/>
            <a:ext cx="3958200" cy="61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386,000 km</a:t>
            </a:r>
            <a:endParaRPr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8" name="Google Shape;1468;p114"/>
          <p:cNvSpPr txBox="1">
            <a:spLocks noGrp="1"/>
          </p:cNvSpPr>
          <p:nvPr>
            <p:ph type="title"/>
          </p:nvPr>
        </p:nvSpPr>
        <p:spPr>
          <a:xfrm>
            <a:off x="733000" y="1114450"/>
            <a:ext cx="1118100" cy="61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354</a:t>
            </a:r>
            <a:endParaRPr/>
          </a:p>
        </p:txBody>
      </p:sp>
      <p:sp>
        <p:nvSpPr>
          <p:cNvPr id="1469" name="Google Shape;1469;p114"/>
          <p:cNvSpPr txBox="1">
            <a:spLocks noGrp="1"/>
          </p:cNvSpPr>
          <p:nvPr>
            <p:ph type="subTitle" idx="3"/>
          </p:nvPr>
        </p:nvSpPr>
        <p:spPr>
          <a:xfrm>
            <a:off x="1973988" y="902134"/>
            <a:ext cx="2764500" cy="49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Mars</a:t>
            </a:r>
            <a:endParaRPr/>
          </a:p>
        </p:txBody>
      </p:sp>
      <p:sp>
        <p:nvSpPr>
          <p:cNvPr id="1470" name="Google Shape;1470;p114"/>
          <p:cNvSpPr txBox="1">
            <a:spLocks noGrp="1"/>
          </p:cNvSpPr>
          <p:nvPr>
            <p:ph type="title" idx="8"/>
          </p:nvPr>
        </p:nvSpPr>
        <p:spPr>
          <a:xfrm>
            <a:off x="4441002" y="2276488"/>
            <a:ext cx="1118100" cy="61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789</a:t>
            </a:r>
            <a:endParaRPr/>
          </a:p>
        </p:txBody>
      </p:sp>
      <p:sp>
        <p:nvSpPr>
          <p:cNvPr id="1471" name="Google Shape;1471;p114"/>
          <p:cNvSpPr txBox="1">
            <a:spLocks noGrp="1"/>
          </p:cNvSpPr>
          <p:nvPr>
            <p:ph type="subTitle" idx="4"/>
          </p:nvPr>
        </p:nvSpPr>
        <p:spPr>
          <a:xfrm>
            <a:off x="1973988" y="1304410"/>
            <a:ext cx="2764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Montserrat"/>
                <a:ea typeface="Montserrat"/>
                <a:cs typeface="Montserrat"/>
                <a:sym typeface="Montserrat"/>
              </a:rPr>
              <a:t>Despite being red, Mars is actually a cold place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72" name="Google Shape;1472;p114"/>
          <p:cNvSpPr txBox="1">
            <a:spLocks noGrp="1"/>
          </p:cNvSpPr>
          <p:nvPr>
            <p:ph type="subTitle" idx="1"/>
          </p:nvPr>
        </p:nvSpPr>
        <p:spPr>
          <a:xfrm>
            <a:off x="5700609" y="2084269"/>
            <a:ext cx="2764500" cy="49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</a:t>
            </a:r>
            <a:endParaRPr/>
          </a:p>
        </p:txBody>
      </p:sp>
      <p:sp>
        <p:nvSpPr>
          <p:cNvPr id="1473" name="Google Shape;1473;p114"/>
          <p:cNvSpPr txBox="1">
            <a:spLocks noGrp="1"/>
          </p:cNvSpPr>
          <p:nvPr>
            <p:ph type="subTitle" idx="2"/>
          </p:nvPr>
        </p:nvSpPr>
        <p:spPr>
          <a:xfrm>
            <a:off x="5700621" y="2486544"/>
            <a:ext cx="2764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latin typeface="Montserrat"/>
                <a:ea typeface="Montserrat"/>
                <a:cs typeface="Montserrat"/>
                <a:sym typeface="Montserrat"/>
              </a:rPr>
              <a:t>Mercury is the smallest planet of them all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74" name="Google Shape;1474;p114"/>
          <p:cNvSpPr txBox="1">
            <a:spLocks noGrp="1"/>
          </p:cNvSpPr>
          <p:nvPr>
            <p:ph type="subTitle" idx="5"/>
          </p:nvPr>
        </p:nvSpPr>
        <p:spPr>
          <a:xfrm>
            <a:off x="1973988" y="3290875"/>
            <a:ext cx="2764500" cy="49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Neptune</a:t>
            </a:r>
            <a:endParaRPr/>
          </a:p>
        </p:txBody>
      </p:sp>
      <p:sp>
        <p:nvSpPr>
          <p:cNvPr id="1475" name="Google Shape;1475;p114"/>
          <p:cNvSpPr txBox="1">
            <a:spLocks noGrp="1"/>
          </p:cNvSpPr>
          <p:nvPr>
            <p:ph type="subTitle" idx="6"/>
          </p:nvPr>
        </p:nvSpPr>
        <p:spPr>
          <a:xfrm>
            <a:off x="1973988" y="3699649"/>
            <a:ext cx="2764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Neptune is the farthest planet from the Sun</a:t>
            </a:r>
            <a:endParaRPr/>
          </a:p>
        </p:txBody>
      </p:sp>
      <p:sp>
        <p:nvSpPr>
          <p:cNvPr id="1476" name="Google Shape;1476;p114"/>
          <p:cNvSpPr txBox="1">
            <a:spLocks noGrp="1"/>
          </p:cNvSpPr>
          <p:nvPr>
            <p:ph type="title" idx="7"/>
          </p:nvPr>
        </p:nvSpPr>
        <p:spPr>
          <a:xfrm>
            <a:off x="733000" y="3503175"/>
            <a:ext cx="1118100" cy="61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912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4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14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14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/>
                                        <p:tgtEl>
                                          <p:spTgt spid="14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0"/>
                                        <p:tgtEl>
                                          <p:spTgt spid="14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000"/>
                                        <p:tgtEl>
                                          <p:spTgt spid="14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000"/>
                                        <p:tgtEl>
                                          <p:spTgt spid="14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000"/>
                                        <p:tgtEl>
                                          <p:spTgt spid="14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/>
                                        <p:tgtEl>
                                          <p:spTgt spid="14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Google Shape;1481;p115"/>
          <p:cNvSpPr txBox="1">
            <a:spLocks noGrp="1"/>
          </p:cNvSpPr>
          <p:nvPr>
            <p:ph type="title"/>
          </p:nvPr>
        </p:nvSpPr>
        <p:spPr>
          <a:xfrm>
            <a:off x="803750" y="2040496"/>
            <a:ext cx="4087500" cy="67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Desktop mockup</a:t>
            </a:r>
            <a:endParaRPr/>
          </a:p>
        </p:txBody>
      </p:sp>
      <p:sp>
        <p:nvSpPr>
          <p:cNvPr id="1482" name="Google Shape;1482;p115"/>
          <p:cNvSpPr txBox="1">
            <a:spLocks noGrp="1"/>
          </p:cNvSpPr>
          <p:nvPr>
            <p:ph type="subTitle" idx="1"/>
          </p:nvPr>
        </p:nvSpPr>
        <p:spPr>
          <a:xfrm>
            <a:off x="803750" y="2693525"/>
            <a:ext cx="3159300" cy="55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You can replace the image on the screen with your own work</a:t>
            </a:r>
            <a:endParaRPr/>
          </a:p>
        </p:txBody>
      </p:sp>
      <p:grpSp>
        <p:nvGrpSpPr>
          <p:cNvPr id="1483" name="Google Shape;1483;p115"/>
          <p:cNvGrpSpPr/>
          <p:nvPr/>
        </p:nvGrpSpPr>
        <p:grpSpPr>
          <a:xfrm>
            <a:off x="5205650" y="1369751"/>
            <a:ext cx="3017896" cy="2531353"/>
            <a:chOff x="649171" y="238145"/>
            <a:chExt cx="6249525" cy="5241981"/>
          </a:xfrm>
        </p:grpSpPr>
        <p:sp>
          <p:nvSpPr>
            <p:cNvPr id="1484" name="Google Shape;1484;p115"/>
            <p:cNvSpPr/>
            <p:nvPr/>
          </p:nvSpPr>
          <p:spPr>
            <a:xfrm>
              <a:off x="2850275" y="4515119"/>
              <a:ext cx="1849000" cy="810050"/>
            </a:xfrm>
            <a:custGeom>
              <a:avLst/>
              <a:gdLst/>
              <a:ahLst/>
              <a:cxnLst/>
              <a:rect l="l" t="t" r="r" b="b"/>
              <a:pathLst>
                <a:path w="73960" h="32402" extrusionOk="0">
                  <a:moveTo>
                    <a:pt x="7960" y="1"/>
                  </a:moveTo>
                  <a:cubicBezTo>
                    <a:pt x="5284" y="10848"/>
                    <a:pt x="2607" y="21625"/>
                    <a:pt x="1" y="32402"/>
                  </a:cubicBezTo>
                  <a:lnTo>
                    <a:pt x="73960" y="32402"/>
                  </a:lnTo>
                  <a:lnTo>
                    <a:pt x="66071" y="1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115"/>
            <p:cNvSpPr/>
            <p:nvPr/>
          </p:nvSpPr>
          <p:spPr>
            <a:xfrm>
              <a:off x="2638975" y="5325151"/>
              <a:ext cx="2269850" cy="154975"/>
            </a:xfrm>
            <a:custGeom>
              <a:avLst/>
              <a:gdLst/>
              <a:ahLst/>
              <a:cxnLst/>
              <a:rect l="l" t="t" r="r" b="b"/>
              <a:pathLst>
                <a:path w="90794" h="6199" extrusionOk="0">
                  <a:moveTo>
                    <a:pt x="3875" y="0"/>
                  </a:moveTo>
                  <a:cubicBezTo>
                    <a:pt x="1761" y="0"/>
                    <a:pt x="1" y="2043"/>
                    <a:pt x="1" y="4508"/>
                  </a:cubicBezTo>
                  <a:lnTo>
                    <a:pt x="1" y="6199"/>
                  </a:lnTo>
                  <a:lnTo>
                    <a:pt x="90794" y="6199"/>
                  </a:lnTo>
                  <a:lnTo>
                    <a:pt x="90794" y="4508"/>
                  </a:lnTo>
                  <a:cubicBezTo>
                    <a:pt x="90794" y="2043"/>
                    <a:pt x="89103" y="0"/>
                    <a:pt x="86990" y="0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115"/>
            <p:cNvSpPr/>
            <p:nvPr/>
          </p:nvSpPr>
          <p:spPr>
            <a:xfrm>
              <a:off x="649171" y="238145"/>
              <a:ext cx="6249525" cy="4250923"/>
            </a:xfrm>
            <a:custGeom>
              <a:avLst/>
              <a:gdLst/>
              <a:ahLst/>
              <a:cxnLst/>
              <a:rect l="l" t="t" r="r" b="b"/>
              <a:pathLst>
                <a:path w="249981" h="157427" extrusionOk="0">
                  <a:moveTo>
                    <a:pt x="6198" y="0"/>
                  </a:moveTo>
                  <a:cubicBezTo>
                    <a:pt x="2817" y="0"/>
                    <a:pt x="0" y="2817"/>
                    <a:pt x="0" y="6198"/>
                  </a:cubicBezTo>
                  <a:lnTo>
                    <a:pt x="0" y="157427"/>
                  </a:lnTo>
                  <a:lnTo>
                    <a:pt x="249980" y="157427"/>
                  </a:lnTo>
                  <a:lnTo>
                    <a:pt x="249980" y="6198"/>
                  </a:lnTo>
                  <a:cubicBezTo>
                    <a:pt x="249980" y="2817"/>
                    <a:pt x="247233" y="0"/>
                    <a:pt x="243782" y="0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115"/>
            <p:cNvSpPr/>
            <p:nvPr/>
          </p:nvSpPr>
          <p:spPr>
            <a:xfrm>
              <a:off x="904475" y="481125"/>
              <a:ext cx="5738850" cy="3435575"/>
            </a:xfrm>
            <a:custGeom>
              <a:avLst/>
              <a:gdLst/>
              <a:ahLst/>
              <a:cxnLst/>
              <a:rect l="l" t="t" r="r" b="b"/>
              <a:pathLst>
                <a:path w="229554" h="137423" extrusionOk="0">
                  <a:moveTo>
                    <a:pt x="0" y="0"/>
                  </a:moveTo>
                  <a:lnTo>
                    <a:pt x="0" y="137423"/>
                  </a:lnTo>
                  <a:lnTo>
                    <a:pt x="229554" y="137423"/>
                  </a:lnTo>
                  <a:lnTo>
                    <a:pt x="229554" y="0"/>
                  </a:lnTo>
                  <a:close/>
                </a:path>
              </a:pathLst>
            </a:custGeom>
            <a:solidFill>
              <a:schemeClr val="accent1"/>
            </a:solidFill>
            <a:ln w="2857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88" name="Google Shape;1488;p115"/>
          <p:cNvPicPr preferRelativeResize="0"/>
          <p:nvPr/>
        </p:nvPicPr>
        <p:blipFill rotWithShape="1">
          <a:blip r:embed="rId3">
            <a:alphaModFix/>
          </a:blip>
          <a:srcRect l="2883" r="2883"/>
          <a:stretch/>
        </p:blipFill>
        <p:spPr>
          <a:xfrm>
            <a:off x="5321000" y="1483425"/>
            <a:ext cx="2787300" cy="1663800"/>
          </a:xfrm>
          <a:prstGeom prst="rect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Google Shape;1493;p116"/>
          <p:cNvSpPr txBox="1">
            <a:spLocks noGrp="1"/>
          </p:cNvSpPr>
          <p:nvPr>
            <p:ph type="title"/>
          </p:nvPr>
        </p:nvSpPr>
        <p:spPr>
          <a:xfrm>
            <a:off x="4490150" y="2047725"/>
            <a:ext cx="3364200" cy="6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Tablet app</a:t>
            </a:r>
            <a:endParaRPr/>
          </a:p>
        </p:txBody>
      </p:sp>
      <p:sp>
        <p:nvSpPr>
          <p:cNvPr id="1494" name="Google Shape;1494;p116"/>
          <p:cNvSpPr txBox="1">
            <a:spLocks noGrp="1"/>
          </p:cNvSpPr>
          <p:nvPr>
            <p:ph type="subTitle" idx="1"/>
          </p:nvPr>
        </p:nvSpPr>
        <p:spPr>
          <a:xfrm>
            <a:off x="4855550" y="2694825"/>
            <a:ext cx="2998800" cy="55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You can replace the image on the screen with your own work</a:t>
            </a:r>
            <a:endParaRPr/>
          </a:p>
        </p:txBody>
      </p:sp>
      <p:grpSp>
        <p:nvGrpSpPr>
          <p:cNvPr id="1495" name="Google Shape;1495;p116"/>
          <p:cNvGrpSpPr/>
          <p:nvPr/>
        </p:nvGrpSpPr>
        <p:grpSpPr>
          <a:xfrm>
            <a:off x="1605176" y="1091805"/>
            <a:ext cx="2018734" cy="3032194"/>
            <a:chOff x="2995750" y="1247875"/>
            <a:chExt cx="2258850" cy="3293000"/>
          </a:xfrm>
        </p:grpSpPr>
        <p:sp>
          <p:nvSpPr>
            <p:cNvPr id="1496" name="Google Shape;1496;p116"/>
            <p:cNvSpPr/>
            <p:nvPr/>
          </p:nvSpPr>
          <p:spPr>
            <a:xfrm>
              <a:off x="5215825" y="1681925"/>
              <a:ext cx="38775" cy="103475"/>
            </a:xfrm>
            <a:custGeom>
              <a:avLst/>
              <a:gdLst/>
              <a:ahLst/>
              <a:cxnLst/>
              <a:rect l="l" t="t" r="r" b="b"/>
              <a:pathLst>
                <a:path w="1551" h="4139" extrusionOk="0">
                  <a:moveTo>
                    <a:pt x="659" y="0"/>
                  </a:moveTo>
                  <a:cubicBezTo>
                    <a:pt x="298" y="0"/>
                    <a:pt x="1" y="297"/>
                    <a:pt x="1" y="658"/>
                  </a:cubicBezTo>
                  <a:lnTo>
                    <a:pt x="1" y="3481"/>
                  </a:lnTo>
                  <a:cubicBezTo>
                    <a:pt x="1" y="3842"/>
                    <a:pt x="298" y="4139"/>
                    <a:pt x="659" y="4139"/>
                  </a:cubicBezTo>
                  <a:lnTo>
                    <a:pt x="892" y="4139"/>
                  </a:lnTo>
                  <a:cubicBezTo>
                    <a:pt x="1253" y="4139"/>
                    <a:pt x="1550" y="3842"/>
                    <a:pt x="1550" y="3481"/>
                  </a:cubicBezTo>
                  <a:lnTo>
                    <a:pt x="1550" y="658"/>
                  </a:lnTo>
                  <a:cubicBezTo>
                    <a:pt x="1550" y="297"/>
                    <a:pt x="1253" y="0"/>
                    <a:pt x="892" y="0"/>
                  </a:cubicBezTo>
                  <a:close/>
                </a:path>
              </a:pathLst>
            </a:custGeom>
            <a:solidFill>
              <a:schemeClr val="accent1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116"/>
            <p:cNvSpPr/>
            <p:nvPr/>
          </p:nvSpPr>
          <p:spPr>
            <a:xfrm>
              <a:off x="5215825" y="1829950"/>
              <a:ext cx="38775" cy="102975"/>
            </a:xfrm>
            <a:custGeom>
              <a:avLst/>
              <a:gdLst/>
              <a:ahLst/>
              <a:cxnLst/>
              <a:rect l="l" t="t" r="r" b="b"/>
              <a:pathLst>
                <a:path w="1551" h="4119" extrusionOk="0">
                  <a:moveTo>
                    <a:pt x="659" y="1"/>
                  </a:moveTo>
                  <a:cubicBezTo>
                    <a:pt x="298" y="1"/>
                    <a:pt x="1" y="298"/>
                    <a:pt x="1" y="659"/>
                  </a:cubicBezTo>
                  <a:lnTo>
                    <a:pt x="1" y="3481"/>
                  </a:lnTo>
                  <a:cubicBezTo>
                    <a:pt x="1" y="3842"/>
                    <a:pt x="298" y="4118"/>
                    <a:pt x="659" y="4118"/>
                  </a:cubicBezTo>
                  <a:lnTo>
                    <a:pt x="892" y="4118"/>
                  </a:lnTo>
                  <a:cubicBezTo>
                    <a:pt x="1253" y="4118"/>
                    <a:pt x="1550" y="3842"/>
                    <a:pt x="1550" y="3481"/>
                  </a:cubicBezTo>
                  <a:lnTo>
                    <a:pt x="1550" y="659"/>
                  </a:lnTo>
                  <a:cubicBezTo>
                    <a:pt x="1550" y="298"/>
                    <a:pt x="1253" y="1"/>
                    <a:pt x="892" y="1"/>
                  </a:cubicBezTo>
                  <a:close/>
                </a:path>
              </a:pathLst>
            </a:custGeom>
            <a:solidFill>
              <a:schemeClr val="accent1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116"/>
            <p:cNvSpPr/>
            <p:nvPr/>
          </p:nvSpPr>
          <p:spPr>
            <a:xfrm>
              <a:off x="2995750" y="1247875"/>
              <a:ext cx="2239200" cy="3293000"/>
            </a:xfrm>
            <a:custGeom>
              <a:avLst/>
              <a:gdLst/>
              <a:ahLst/>
              <a:cxnLst/>
              <a:rect l="l" t="t" r="r" b="b"/>
              <a:pathLst>
                <a:path w="89568" h="131720" extrusionOk="0">
                  <a:moveTo>
                    <a:pt x="6262" y="0"/>
                  </a:moveTo>
                  <a:cubicBezTo>
                    <a:pt x="2802" y="0"/>
                    <a:pt x="0" y="2823"/>
                    <a:pt x="0" y="6283"/>
                  </a:cubicBezTo>
                  <a:lnTo>
                    <a:pt x="0" y="125459"/>
                  </a:lnTo>
                  <a:cubicBezTo>
                    <a:pt x="0" y="128897"/>
                    <a:pt x="2802" y="131720"/>
                    <a:pt x="6262" y="131720"/>
                  </a:cubicBezTo>
                  <a:lnTo>
                    <a:pt x="83307" y="131720"/>
                  </a:lnTo>
                  <a:cubicBezTo>
                    <a:pt x="86766" y="131720"/>
                    <a:pt x="89568" y="128897"/>
                    <a:pt x="89568" y="125459"/>
                  </a:cubicBezTo>
                  <a:lnTo>
                    <a:pt x="89568" y="6283"/>
                  </a:lnTo>
                  <a:cubicBezTo>
                    <a:pt x="89568" y="2823"/>
                    <a:pt x="86766" y="0"/>
                    <a:pt x="83307" y="0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116"/>
            <p:cNvSpPr/>
            <p:nvPr/>
          </p:nvSpPr>
          <p:spPr>
            <a:xfrm>
              <a:off x="3128400" y="1456925"/>
              <a:ext cx="1974450" cy="2717300"/>
            </a:xfrm>
            <a:custGeom>
              <a:avLst/>
              <a:gdLst/>
              <a:ahLst/>
              <a:cxnLst/>
              <a:rect l="l" t="t" r="r" b="b"/>
              <a:pathLst>
                <a:path w="78978" h="108692" extrusionOk="0">
                  <a:moveTo>
                    <a:pt x="1" y="1"/>
                  </a:moveTo>
                  <a:lnTo>
                    <a:pt x="1" y="108692"/>
                  </a:lnTo>
                  <a:lnTo>
                    <a:pt x="78977" y="108692"/>
                  </a:lnTo>
                  <a:lnTo>
                    <a:pt x="78977" y="1"/>
                  </a:lnTo>
                  <a:close/>
                </a:path>
              </a:pathLst>
            </a:custGeom>
            <a:solidFill>
              <a:schemeClr val="accent1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116"/>
            <p:cNvSpPr/>
            <p:nvPr/>
          </p:nvSpPr>
          <p:spPr>
            <a:xfrm>
              <a:off x="4030975" y="4276377"/>
              <a:ext cx="168750" cy="168775"/>
            </a:xfrm>
            <a:custGeom>
              <a:avLst/>
              <a:gdLst/>
              <a:ahLst/>
              <a:cxnLst/>
              <a:rect l="l" t="t" r="r" b="b"/>
              <a:pathLst>
                <a:path w="6750" h="6751" extrusionOk="0">
                  <a:moveTo>
                    <a:pt x="3375" y="1"/>
                  </a:moveTo>
                  <a:cubicBezTo>
                    <a:pt x="1507" y="1"/>
                    <a:pt x="1" y="1508"/>
                    <a:pt x="1" y="3375"/>
                  </a:cubicBezTo>
                  <a:cubicBezTo>
                    <a:pt x="1" y="5243"/>
                    <a:pt x="1507" y="6750"/>
                    <a:pt x="3375" y="6750"/>
                  </a:cubicBezTo>
                  <a:cubicBezTo>
                    <a:pt x="5243" y="6750"/>
                    <a:pt x="6750" y="5243"/>
                    <a:pt x="6750" y="3375"/>
                  </a:cubicBezTo>
                  <a:cubicBezTo>
                    <a:pt x="6750" y="1508"/>
                    <a:pt x="5243" y="1"/>
                    <a:pt x="3375" y="1"/>
                  </a:cubicBezTo>
                  <a:close/>
                </a:path>
              </a:pathLst>
            </a:custGeom>
            <a:solidFill>
              <a:schemeClr val="dk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501" name="Google Shape;1501;p116"/>
          <p:cNvPicPr preferRelativeResize="0"/>
          <p:nvPr/>
        </p:nvPicPr>
        <p:blipFill rotWithShape="1">
          <a:blip r:embed="rId3">
            <a:alphaModFix/>
          </a:blip>
          <a:srcRect l="29727" r="29732"/>
          <a:stretch/>
        </p:blipFill>
        <p:spPr>
          <a:xfrm>
            <a:off x="1711175" y="1281875"/>
            <a:ext cx="1806900" cy="2507100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6" name="Google Shape;1506;p117"/>
          <p:cNvSpPr txBox="1">
            <a:spLocks noGrp="1"/>
          </p:cNvSpPr>
          <p:nvPr>
            <p:ph type="title"/>
          </p:nvPr>
        </p:nvSpPr>
        <p:spPr>
          <a:xfrm>
            <a:off x="803750" y="2040496"/>
            <a:ext cx="4087500" cy="67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Mobile web</a:t>
            </a:r>
            <a:endParaRPr/>
          </a:p>
        </p:txBody>
      </p:sp>
      <p:sp>
        <p:nvSpPr>
          <p:cNvPr id="1507" name="Google Shape;1507;p117"/>
          <p:cNvSpPr txBox="1">
            <a:spLocks noGrp="1"/>
          </p:cNvSpPr>
          <p:nvPr>
            <p:ph type="subTitle" idx="1"/>
          </p:nvPr>
        </p:nvSpPr>
        <p:spPr>
          <a:xfrm>
            <a:off x="803750" y="2693525"/>
            <a:ext cx="3159300" cy="55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You can replace the image on the screen with your own work</a:t>
            </a:r>
            <a:endParaRPr/>
          </a:p>
        </p:txBody>
      </p:sp>
      <p:grpSp>
        <p:nvGrpSpPr>
          <p:cNvPr id="1508" name="Google Shape;1508;p117"/>
          <p:cNvGrpSpPr/>
          <p:nvPr/>
        </p:nvGrpSpPr>
        <p:grpSpPr>
          <a:xfrm>
            <a:off x="5477361" y="954611"/>
            <a:ext cx="1901977" cy="3234267"/>
            <a:chOff x="2265675" y="238125"/>
            <a:chExt cx="3057350" cy="5198950"/>
          </a:xfrm>
        </p:grpSpPr>
        <p:sp>
          <p:nvSpPr>
            <p:cNvPr id="1509" name="Google Shape;1509;p117"/>
            <p:cNvSpPr/>
            <p:nvPr/>
          </p:nvSpPr>
          <p:spPr>
            <a:xfrm>
              <a:off x="2265675" y="238125"/>
              <a:ext cx="3057350" cy="5198950"/>
            </a:xfrm>
            <a:custGeom>
              <a:avLst/>
              <a:gdLst/>
              <a:ahLst/>
              <a:cxnLst/>
              <a:rect l="l" t="t" r="r" b="b"/>
              <a:pathLst>
                <a:path w="122294" h="207958" extrusionOk="0">
                  <a:moveTo>
                    <a:pt x="9670" y="0"/>
                  </a:moveTo>
                  <a:cubicBezTo>
                    <a:pt x="4323" y="0"/>
                    <a:pt x="0" y="4323"/>
                    <a:pt x="0" y="9670"/>
                  </a:cubicBezTo>
                  <a:lnTo>
                    <a:pt x="0" y="198288"/>
                  </a:lnTo>
                  <a:cubicBezTo>
                    <a:pt x="0" y="203634"/>
                    <a:pt x="4323" y="207957"/>
                    <a:pt x="9670" y="207957"/>
                  </a:cubicBezTo>
                  <a:lnTo>
                    <a:pt x="112624" y="207957"/>
                  </a:lnTo>
                  <a:cubicBezTo>
                    <a:pt x="117971" y="207957"/>
                    <a:pt x="122294" y="203634"/>
                    <a:pt x="122294" y="198288"/>
                  </a:cubicBezTo>
                  <a:lnTo>
                    <a:pt x="122294" y="9670"/>
                  </a:lnTo>
                  <a:cubicBezTo>
                    <a:pt x="122294" y="4323"/>
                    <a:pt x="117971" y="0"/>
                    <a:pt x="112624" y="0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117"/>
            <p:cNvSpPr/>
            <p:nvPr/>
          </p:nvSpPr>
          <p:spPr>
            <a:xfrm>
              <a:off x="2265675" y="684625"/>
              <a:ext cx="3057350" cy="4510700"/>
            </a:xfrm>
            <a:custGeom>
              <a:avLst/>
              <a:gdLst/>
              <a:ahLst/>
              <a:cxnLst/>
              <a:rect l="l" t="t" r="r" b="b"/>
              <a:pathLst>
                <a:path w="122294" h="180428" extrusionOk="0">
                  <a:moveTo>
                    <a:pt x="0" y="1"/>
                  </a:moveTo>
                  <a:lnTo>
                    <a:pt x="0" y="180428"/>
                  </a:lnTo>
                  <a:lnTo>
                    <a:pt x="122294" y="180428"/>
                  </a:lnTo>
                  <a:lnTo>
                    <a:pt x="122294" y="1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117"/>
            <p:cNvSpPr/>
            <p:nvPr/>
          </p:nvSpPr>
          <p:spPr>
            <a:xfrm>
              <a:off x="4156950" y="417300"/>
              <a:ext cx="128000" cy="128000"/>
            </a:xfrm>
            <a:custGeom>
              <a:avLst/>
              <a:gdLst/>
              <a:ahLst/>
              <a:cxnLst/>
              <a:rect l="l" t="t" r="r" b="b"/>
              <a:pathLst>
                <a:path w="5120" h="5120" extrusionOk="0">
                  <a:moveTo>
                    <a:pt x="2617" y="0"/>
                  </a:moveTo>
                  <a:cubicBezTo>
                    <a:pt x="1138" y="0"/>
                    <a:pt x="0" y="1138"/>
                    <a:pt x="0" y="2503"/>
                  </a:cubicBezTo>
                  <a:cubicBezTo>
                    <a:pt x="0" y="3982"/>
                    <a:pt x="1138" y="5119"/>
                    <a:pt x="2617" y="5119"/>
                  </a:cubicBezTo>
                  <a:cubicBezTo>
                    <a:pt x="3982" y="5119"/>
                    <a:pt x="5120" y="3982"/>
                    <a:pt x="5120" y="2503"/>
                  </a:cubicBezTo>
                  <a:cubicBezTo>
                    <a:pt x="5120" y="1138"/>
                    <a:pt x="3982" y="0"/>
                    <a:pt x="26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117"/>
            <p:cNvSpPr/>
            <p:nvPr/>
          </p:nvSpPr>
          <p:spPr>
            <a:xfrm>
              <a:off x="3303725" y="417300"/>
              <a:ext cx="753700" cy="128000"/>
            </a:xfrm>
            <a:custGeom>
              <a:avLst/>
              <a:gdLst/>
              <a:ahLst/>
              <a:cxnLst/>
              <a:rect l="l" t="t" r="r" b="b"/>
              <a:pathLst>
                <a:path w="30148" h="5120" extrusionOk="0">
                  <a:moveTo>
                    <a:pt x="2617" y="0"/>
                  </a:moveTo>
                  <a:cubicBezTo>
                    <a:pt x="1139" y="0"/>
                    <a:pt x="1" y="1138"/>
                    <a:pt x="1" y="2503"/>
                  </a:cubicBezTo>
                  <a:cubicBezTo>
                    <a:pt x="1" y="3982"/>
                    <a:pt x="1139" y="5119"/>
                    <a:pt x="2617" y="5119"/>
                  </a:cubicBezTo>
                  <a:lnTo>
                    <a:pt x="27645" y="5119"/>
                  </a:lnTo>
                  <a:cubicBezTo>
                    <a:pt x="29010" y="5119"/>
                    <a:pt x="30148" y="3982"/>
                    <a:pt x="30148" y="2503"/>
                  </a:cubicBezTo>
                  <a:cubicBezTo>
                    <a:pt x="30148" y="1138"/>
                    <a:pt x="29010" y="0"/>
                    <a:pt x="276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513" name="Google Shape;1513;p117"/>
          <p:cNvPicPr preferRelativeResize="0"/>
          <p:nvPr/>
        </p:nvPicPr>
        <p:blipFill rotWithShape="1">
          <a:blip r:embed="rId3">
            <a:alphaModFix/>
          </a:blip>
          <a:srcRect l="50241" r="12374"/>
          <a:stretch/>
        </p:blipFill>
        <p:spPr>
          <a:xfrm>
            <a:off x="5501525" y="1249000"/>
            <a:ext cx="1854900" cy="2790900"/>
          </a:xfrm>
          <a:prstGeom prst="rect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8" name="Google Shape;1518;p118"/>
          <p:cNvSpPr txBox="1">
            <a:spLocks noGrp="1"/>
          </p:cNvSpPr>
          <p:nvPr>
            <p:ph type="title"/>
          </p:nvPr>
        </p:nvSpPr>
        <p:spPr>
          <a:xfrm>
            <a:off x="4490150" y="2047725"/>
            <a:ext cx="3364200" cy="6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Laptop mockup</a:t>
            </a:r>
            <a:endParaRPr/>
          </a:p>
        </p:txBody>
      </p:sp>
      <p:sp>
        <p:nvSpPr>
          <p:cNvPr id="1519" name="Google Shape;1519;p118"/>
          <p:cNvSpPr txBox="1">
            <a:spLocks noGrp="1"/>
          </p:cNvSpPr>
          <p:nvPr>
            <p:ph type="subTitle" idx="1"/>
          </p:nvPr>
        </p:nvSpPr>
        <p:spPr>
          <a:xfrm>
            <a:off x="4855550" y="2694825"/>
            <a:ext cx="2998800" cy="55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You can replace the image on the screen with your own work</a:t>
            </a:r>
            <a:endParaRPr/>
          </a:p>
        </p:txBody>
      </p:sp>
      <p:grpSp>
        <p:nvGrpSpPr>
          <p:cNvPr id="1520" name="Google Shape;1520;p118"/>
          <p:cNvGrpSpPr/>
          <p:nvPr/>
        </p:nvGrpSpPr>
        <p:grpSpPr>
          <a:xfrm>
            <a:off x="815278" y="1434157"/>
            <a:ext cx="3371822" cy="2275197"/>
            <a:chOff x="1293506" y="2959057"/>
            <a:chExt cx="374730" cy="252870"/>
          </a:xfrm>
        </p:grpSpPr>
        <p:sp>
          <p:nvSpPr>
            <p:cNvPr id="1521" name="Google Shape;1521;p118"/>
            <p:cNvSpPr/>
            <p:nvPr/>
          </p:nvSpPr>
          <p:spPr>
            <a:xfrm>
              <a:off x="1311599" y="2959057"/>
              <a:ext cx="338544" cy="228735"/>
            </a:xfrm>
            <a:custGeom>
              <a:avLst/>
              <a:gdLst/>
              <a:ahLst/>
              <a:cxnLst/>
              <a:rect l="l" t="t" r="r" b="b"/>
              <a:pathLst>
                <a:path w="12892" h="9447" extrusionOk="0">
                  <a:moveTo>
                    <a:pt x="460" y="1"/>
                  </a:moveTo>
                  <a:cubicBezTo>
                    <a:pt x="211" y="1"/>
                    <a:pt x="0" y="212"/>
                    <a:pt x="0" y="460"/>
                  </a:cubicBezTo>
                  <a:lnTo>
                    <a:pt x="0" y="9447"/>
                  </a:lnTo>
                  <a:lnTo>
                    <a:pt x="12891" y="9447"/>
                  </a:lnTo>
                  <a:lnTo>
                    <a:pt x="12891" y="460"/>
                  </a:lnTo>
                  <a:cubicBezTo>
                    <a:pt x="12891" y="212"/>
                    <a:pt x="12690" y="11"/>
                    <a:pt x="12442" y="1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118"/>
            <p:cNvSpPr/>
            <p:nvPr/>
          </p:nvSpPr>
          <p:spPr>
            <a:xfrm>
              <a:off x="1293506" y="3181755"/>
              <a:ext cx="374730" cy="30173"/>
            </a:xfrm>
            <a:custGeom>
              <a:avLst/>
              <a:gdLst/>
              <a:ahLst/>
              <a:cxnLst/>
              <a:rect l="l" t="t" r="r" b="b"/>
              <a:pathLst>
                <a:path w="14270" h="1149" extrusionOk="0">
                  <a:moveTo>
                    <a:pt x="230" y="0"/>
                  </a:moveTo>
                  <a:cubicBezTo>
                    <a:pt x="105" y="0"/>
                    <a:pt x="0" y="96"/>
                    <a:pt x="0" y="230"/>
                  </a:cubicBezTo>
                  <a:lnTo>
                    <a:pt x="0" y="689"/>
                  </a:lnTo>
                  <a:cubicBezTo>
                    <a:pt x="0" y="938"/>
                    <a:pt x="201" y="1149"/>
                    <a:pt x="460" y="1149"/>
                  </a:cubicBezTo>
                  <a:lnTo>
                    <a:pt x="13810" y="1149"/>
                  </a:lnTo>
                  <a:cubicBezTo>
                    <a:pt x="14068" y="1149"/>
                    <a:pt x="14269" y="938"/>
                    <a:pt x="14269" y="689"/>
                  </a:cubicBezTo>
                  <a:lnTo>
                    <a:pt x="14269" y="230"/>
                  </a:lnTo>
                  <a:cubicBezTo>
                    <a:pt x="14269" y="96"/>
                    <a:pt x="14174" y="0"/>
                    <a:pt x="14040" y="0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118"/>
            <p:cNvSpPr/>
            <p:nvPr/>
          </p:nvSpPr>
          <p:spPr>
            <a:xfrm>
              <a:off x="1293506" y="3181755"/>
              <a:ext cx="374730" cy="12080"/>
            </a:xfrm>
            <a:custGeom>
              <a:avLst/>
              <a:gdLst/>
              <a:ahLst/>
              <a:cxnLst/>
              <a:rect l="l" t="t" r="r" b="b"/>
              <a:pathLst>
                <a:path w="14270" h="460" extrusionOk="0">
                  <a:moveTo>
                    <a:pt x="230" y="0"/>
                  </a:moveTo>
                  <a:cubicBezTo>
                    <a:pt x="105" y="0"/>
                    <a:pt x="0" y="96"/>
                    <a:pt x="0" y="230"/>
                  </a:cubicBezTo>
                  <a:lnTo>
                    <a:pt x="0" y="460"/>
                  </a:lnTo>
                  <a:lnTo>
                    <a:pt x="14269" y="460"/>
                  </a:lnTo>
                  <a:lnTo>
                    <a:pt x="14269" y="230"/>
                  </a:lnTo>
                  <a:cubicBezTo>
                    <a:pt x="14269" y="96"/>
                    <a:pt x="14174" y="0"/>
                    <a:pt x="14040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118"/>
            <p:cNvSpPr/>
            <p:nvPr/>
          </p:nvSpPr>
          <p:spPr>
            <a:xfrm>
              <a:off x="1444527" y="3181755"/>
              <a:ext cx="72661" cy="18119"/>
            </a:xfrm>
            <a:custGeom>
              <a:avLst/>
              <a:gdLst/>
              <a:ahLst/>
              <a:cxnLst/>
              <a:rect l="l" t="t" r="r" b="b"/>
              <a:pathLst>
                <a:path w="2767" h="690" extrusionOk="0">
                  <a:moveTo>
                    <a:pt x="1" y="0"/>
                  </a:moveTo>
                  <a:lnTo>
                    <a:pt x="326" y="479"/>
                  </a:lnTo>
                  <a:cubicBezTo>
                    <a:pt x="412" y="613"/>
                    <a:pt x="556" y="689"/>
                    <a:pt x="709" y="689"/>
                  </a:cubicBezTo>
                  <a:lnTo>
                    <a:pt x="2059" y="689"/>
                  </a:lnTo>
                  <a:cubicBezTo>
                    <a:pt x="2212" y="689"/>
                    <a:pt x="2355" y="613"/>
                    <a:pt x="2441" y="479"/>
                  </a:cubicBezTo>
                  <a:lnTo>
                    <a:pt x="2767" y="0"/>
                  </a:lnTo>
                  <a:close/>
                </a:path>
              </a:pathLst>
            </a:custGeom>
            <a:solidFill>
              <a:schemeClr val="lt1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525" name="Google Shape;1525;p118"/>
          <p:cNvPicPr preferRelativeResize="0"/>
          <p:nvPr/>
        </p:nvPicPr>
        <p:blipFill rotWithShape="1">
          <a:blip r:embed="rId3">
            <a:alphaModFix/>
          </a:blip>
          <a:srcRect l="3652" r="3652"/>
          <a:stretch/>
        </p:blipFill>
        <p:spPr>
          <a:xfrm>
            <a:off x="1176720" y="1681156"/>
            <a:ext cx="2648400" cy="1607100"/>
          </a:xfrm>
          <a:prstGeom prst="rect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5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15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/>
                                        <p:tgtEl>
                                          <p:spTgt spid="15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/>
                                        <p:tgtEl>
                                          <p:spTgt spid="15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0" name="Google Shape;1530;p119"/>
          <p:cNvSpPr txBox="1">
            <a:spLocks noGrp="1"/>
          </p:cNvSpPr>
          <p:nvPr>
            <p:ph type="subTitle" idx="1"/>
          </p:nvPr>
        </p:nvSpPr>
        <p:spPr>
          <a:xfrm>
            <a:off x="4166800" y="1453525"/>
            <a:ext cx="3957600" cy="288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17500" algn="ctr" rtl="0">
              <a:spcBef>
                <a:spcPts val="0"/>
              </a:spcBef>
              <a:spcAft>
                <a:spcPts val="0"/>
              </a:spcAft>
              <a:buSzPts val="1400"/>
              <a:buFont typeface="Merriweather"/>
              <a:buChar char="●"/>
            </a:pPr>
            <a:r>
              <a:rPr lang="en"/>
              <a:t>Write your references here</a:t>
            </a:r>
            <a:endParaRPr/>
          </a:p>
          <a:p>
            <a:pPr marL="457200" lvl="0" indent="-317500" algn="ctr" rtl="0">
              <a:spcBef>
                <a:spcPts val="1000"/>
              </a:spcBef>
              <a:spcAft>
                <a:spcPts val="0"/>
              </a:spcAft>
              <a:buSzPts val="1400"/>
              <a:buFont typeface="Merriweather"/>
              <a:buChar char="●"/>
            </a:pPr>
            <a:r>
              <a:rPr lang="en"/>
              <a:t>Write your references here</a:t>
            </a:r>
            <a:endParaRPr/>
          </a:p>
          <a:p>
            <a:pPr marL="457200" lvl="0" indent="-317500" algn="ctr" rtl="0">
              <a:spcBef>
                <a:spcPts val="1000"/>
              </a:spcBef>
              <a:spcAft>
                <a:spcPts val="0"/>
              </a:spcAft>
              <a:buSzPts val="1400"/>
              <a:buFont typeface="Merriweather"/>
              <a:buChar char="●"/>
            </a:pPr>
            <a:r>
              <a:rPr lang="en"/>
              <a:t>Write your references here</a:t>
            </a:r>
            <a:endParaRPr/>
          </a:p>
          <a:p>
            <a:pPr marL="457200" lvl="0" indent="-317500" algn="ctr" rtl="0">
              <a:spcBef>
                <a:spcPts val="1000"/>
              </a:spcBef>
              <a:spcAft>
                <a:spcPts val="0"/>
              </a:spcAft>
              <a:buSzPts val="1400"/>
              <a:buFont typeface="Merriweather"/>
              <a:buChar char="●"/>
            </a:pPr>
            <a:r>
              <a:rPr lang="en"/>
              <a:t>Write your references here</a:t>
            </a:r>
            <a:endParaRPr/>
          </a:p>
          <a:p>
            <a:pPr marL="457200" lvl="0" indent="-317500" algn="ctr" rtl="0">
              <a:spcBef>
                <a:spcPts val="1000"/>
              </a:spcBef>
              <a:spcAft>
                <a:spcPts val="0"/>
              </a:spcAft>
              <a:buSzPts val="1400"/>
              <a:buFont typeface="Merriweather"/>
              <a:buChar char="●"/>
            </a:pPr>
            <a:r>
              <a:rPr lang="en"/>
              <a:t>Write your references here</a:t>
            </a:r>
            <a:endParaRPr/>
          </a:p>
          <a:p>
            <a:pPr marL="457200" lvl="0" indent="-317500" algn="ctr" rtl="0">
              <a:spcBef>
                <a:spcPts val="1000"/>
              </a:spcBef>
              <a:spcAft>
                <a:spcPts val="0"/>
              </a:spcAft>
              <a:buSzPts val="1400"/>
              <a:buFont typeface="Merriweather"/>
              <a:buChar char="●"/>
            </a:pPr>
            <a:r>
              <a:rPr lang="en"/>
              <a:t>Write your references here</a:t>
            </a:r>
            <a:endParaRPr/>
          </a:p>
          <a:p>
            <a:pPr marL="457200" lvl="0" indent="-317500" algn="ctr" rtl="0">
              <a:spcBef>
                <a:spcPts val="1000"/>
              </a:spcBef>
              <a:spcAft>
                <a:spcPts val="0"/>
              </a:spcAft>
              <a:buSzPts val="1400"/>
              <a:buFont typeface="Merriweather"/>
              <a:buChar char="●"/>
            </a:pPr>
            <a:r>
              <a:rPr lang="en"/>
              <a:t>Write your references here</a:t>
            </a:r>
            <a:endParaRPr/>
          </a:p>
          <a:p>
            <a:pPr marL="457200" lvl="0" indent="-317500" algn="ctr" rtl="0">
              <a:spcBef>
                <a:spcPts val="1000"/>
              </a:spcBef>
              <a:spcAft>
                <a:spcPts val="1000"/>
              </a:spcAft>
              <a:buSzPts val="1400"/>
              <a:buFont typeface="Merriweather"/>
              <a:buChar char="●"/>
            </a:pPr>
            <a:r>
              <a:rPr lang="en"/>
              <a:t>Write your references here</a:t>
            </a:r>
            <a:endParaRPr/>
          </a:p>
        </p:txBody>
      </p:sp>
      <p:sp>
        <p:nvSpPr>
          <p:cNvPr id="1531" name="Google Shape;1531;p119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4502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List of references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D2D7DF5-ED58-D9E5-E4B0-F748D27BE9B2}"/>
              </a:ext>
            </a:extLst>
          </p:cNvPr>
          <p:cNvSpPr txBox="1"/>
          <p:nvPr/>
        </p:nvSpPr>
        <p:spPr>
          <a:xfrm>
            <a:off x="2906760" y="430278"/>
            <a:ext cx="5687114" cy="70411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vi-VN" sz="2400" b="1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TIMELINE</a:t>
            </a:r>
            <a:endParaRPr lang="en-US" sz="2400" b="1" kern="10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13h30 – 13h45: Mở đầu, giới thiệu khách mời</a:t>
            </a:r>
            <a:endParaRPr lang="en-US" sz="2400" kern="100"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13h45 – 14h30: Phân tích các vấn đề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14h30 – 15h15: Giới thiệu các kỹ năng quản lí thời gian</a:t>
            </a:r>
            <a:r>
              <a:rPr lang="en-US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.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15h15 – 15h30: Giải lao</a:t>
            </a:r>
            <a:endParaRPr lang="en-US" sz="2400" kern="10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kern="100"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kern="100"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15h30 – 16h45: Khán giả đặt câu hỏi cho diễn giả</a:t>
            </a:r>
            <a:endParaRPr lang="en-US" sz="2400" kern="10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16h45 – 17h: Kết thúc và trao các phần quà</a:t>
            </a:r>
            <a:endParaRPr lang="vi-VN" sz="2400" kern="100" dirty="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61BB4C-740A-703E-91A5-6C47FBC9C0EC}"/>
              </a:ext>
            </a:extLst>
          </p:cNvPr>
          <p:cNvSpPr txBox="1"/>
          <p:nvPr/>
        </p:nvSpPr>
        <p:spPr>
          <a:xfrm>
            <a:off x="550126" y="4209621"/>
            <a:ext cx="2068271" cy="416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vi-VN" sz="1600"/>
              <a:t>Poster </a:t>
            </a:r>
            <a:r>
              <a:rPr lang="en-US" sz="1600"/>
              <a:t>Workshop</a:t>
            </a:r>
            <a:endParaRPr lang="en-US" sz="1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994740-DEC7-2C2A-CAC3-6A6BDBB09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817" y="476459"/>
            <a:ext cx="2583488" cy="365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67850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" name="Google Shape;1536;p120"/>
          <p:cNvSpPr txBox="1">
            <a:spLocks noGrp="1"/>
          </p:cNvSpPr>
          <p:nvPr>
            <p:ph type="subTitle" idx="1"/>
          </p:nvPr>
        </p:nvSpPr>
        <p:spPr>
          <a:xfrm>
            <a:off x="4525188" y="1537663"/>
            <a:ext cx="3957600" cy="288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17500" algn="ctr" rtl="0">
              <a:spcBef>
                <a:spcPts val="0"/>
              </a:spcBef>
              <a:spcAft>
                <a:spcPts val="0"/>
              </a:spcAft>
              <a:buSzPts val="1400"/>
              <a:buFont typeface="Merriweather"/>
              <a:buChar char="●"/>
            </a:pPr>
            <a:r>
              <a:rPr lang="en">
                <a:solidFill>
                  <a:schemeClr val="dk1"/>
                </a:solidFill>
              </a:rPr>
              <a:t>Write references of internet</a:t>
            </a:r>
            <a:endParaRPr>
              <a:solidFill>
                <a:schemeClr val="dk1"/>
              </a:solidFill>
            </a:endParaRPr>
          </a:p>
          <a:p>
            <a:pPr marL="457200" lvl="0" indent="-317500" algn="ctr" rtl="0">
              <a:spcBef>
                <a:spcPts val="1000"/>
              </a:spcBef>
              <a:spcAft>
                <a:spcPts val="0"/>
              </a:spcAft>
              <a:buSzPts val="1400"/>
              <a:buFont typeface="Merriweather"/>
              <a:buChar char="●"/>
            </a:pPr>
            <a:r>
              <a:rPr lang="en">
                <a:solidFill>
                  <a:schemeClr val="dk1"/>
                </a:solidFill>
              </a:rPr>
              <a:t>Write references of internet</a:t>
            </a:r>
            <a:endParaRPr>
              <a:solidFill>
                <a:schemeClr val="dk1"/>
              </a:solidFill>
            </a:endParaRPr>
          </a:p>
          <a:p>
            <a:pPr marL="457200" lvl="0" indent="-317500" algn="ctr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Write references of internet</a:t>
            </a:r>
            <a:endParaRPr>
              <a:solidFill>
                <a:schemeClr val="dk1"/>
              </a:solidFill>
            </a:endParaRPr>
          </a:p>
          <a:p>
            <a:pPr marL="457200" lvl="0" indent="-317500" algn="ctr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Write references of internet</a:t>
            </a:r>
            <a:endParaRPr>
              <a:solidFill>
                <a:schemeClr val="dk1"/>
              </a:solidFill>
            </a:endParaRPr>
          </a:p>
          <a:p>
            <a:pPr marL="457200" lvl="0" indent="-317500" algn="ctr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Write references of internet</a:t>
            </a:r>
            <a:endParaRPr>
              <a:solidFill>
                <a:schemeClr val="dk1"/>
              </a:solidFill>
            </a:endParaRPr>
          </a:p>
          <a:p>
            <a:pPr marL="457200" lvl="0" indent="-317500" algn="ctr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Write references of internet</a:t>
            </a:r>
            <a:endParaRPr>
              <a:solidFill>
                <a:schemeClr val="dk1"/>
              </a:solidFill>
            </a:endParaRPr>
          </a:p>
          <a:p>
            <a:pPr marL="457200" lvl="0" indent="-317500" algn="ctr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Write references of internet</a:t>
            </a:r>
            <a:endParaRPr>
              <a:solidFill>
                <a:schemeClr val="dk1"/>
              </a:solidFill>
            </a:endParaRPr>
          </a:p>
          <a:p>
            <a:pPr marL="457200" lvl="0" indent="-317500" algn="ctr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Write references of internet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537" name="Google Shape;1537;p120"/>
          <p:cNvSpPr txBox="1">
            <a:spLocks noGrp="1"/>
          </p:cNvSpPr>
          <p:nvPr>
            <p:ph type="title"/>
          </p:nvPr>
        </p:nvSpPr>
        <p:spPr>
          <a:xfrm>
            <a:off x="1531650" y="445025"/>
            <a:ext cx="6080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Research references</a:t>
            </a:r>
            <a:endParaRPr/>
          </a:p>
        </p:txBody>
      </p:sp>
      <p:sp>
        <p:nvSpPr>
          <p:cNvPr id="1538" name="Google Shape;1538;p120"/>
          <p:cNvSpPr txBox="1">
            <a:spLocks noGrp="1"/>
          </p:cNvSpPr>
          <p:nvPr>
            <p:ph type="subTitle" idx="2"/>
          </p:nvPr>
        </p:nvSpPr>
        <p:spPr>
          <a:xfrm>
            <a:off x="661213" y="1537663"/>
            <a:ext cx="3957600" cy="288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17500" algn="ctr" rtl="0">
              <a:spcBef>
                <a:spcPts val="0"/>
              </a:spcBef>
              <a:spcAft>
                <a:spcPts val="0"/>
              </a:spcAft>
              <a:buSzPts val="1400"/>
              <a:buFont typeface="Merriweather"/>
              <a:buChar char="●"/>
            </a:pPr>
            <a:r>
              <a:rPr lang="en">
                <a:solidFill>
                  <a:schemeClr val="dk1"/>
                </a:solidFill>
              </a:rPr>
              <a:t>Write references of books</a:t>
            </a:r>
            <a:endParaRPr>
              <a:solidFill>
                <a:schemeClr val="dk1"/>
              </a:solidFill>
            </a:endParaRPr>
          </a:p>
          <a:p>
            <a:pPr marL="457200" lvl="0" indent="-317500" algn="ctr" rtl="0">
              <a:spcBef>
                <a:spcPts val="1000"/>
              </a:spcBef>
              <a:spcAft>
                <a:spcPts val="0"/>
              </a:spcAft>
              <a:buSzPts val="1400"/>
              <a:buFont typeface="Merriweather"/>
              <a:buChar char="●"/>
            </a:pPr>
            <a:r>
              <a:rPr lang="en">
                <a:solidFill>
                  <a:schemeClr val="dk1"/>
                </a:solidFill>
              </a:rPr>
              <a:t>Write references of books</a:t>
            </a:r>
            <a:endParaRPr>
              <a:solidFill>
                <a:schemeClr val="dk1"/>
              </a:solidFill>
            </a:endParaRPr>
          </a:p>
          <a:p>
            <a:pPr marL="457200" lvl="0" indent="-317500" algn="ctr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Write references of books</a:t>
            </a:r>
            <a:endParaRPr>
              <a:solidFill>
                <a:schemeClr val="dk1"/>
              </a:solidFill>
            </a:endParaRPr>
          </a:p>
          <a:p>
            <a:pPr marL="457200" lvl="0" indent="-317500" algn="ctr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Write references of books</a:t>
            </a:r>
            <a:endParaRPr>
              <a:solidFill>
                <a:schemeClr val="dk1"/>
              </a:solidFill>
            </a:endParaRPr>
          </a:p>
          <a:p>
            <a:pPr marL="457200" lvl="0" indent="-317500" algn="ctr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Write references of books</a:t>
            </a:r>
            <a:endParaRPr>
              <a:solidFill>
                <a:schemeClr val="dk1"/>
              </a:solidFill>
            </a:endParaRPr>
          </a:p>
          <a:p>
            <a:pPr marL="457200" lvl="0" indent="-317500" algn="ctr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Write references of books</a:t>
            </a:r>
            <a:endParaRPr>
              <a:solidFill>
                <a:schemeClr val="dk1"/>
              </a:solidFill>
            </a:endParaRPr>
          </a:p>
          <a:p>
            <a:pPr marL="457200" lvl="0" indent="-317500" algn="ctr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Write references of books</a:t>
            </a:r>
            <a:endParaRPr>
              <a:solidFill>
                <a:schemeClr val="dk1"/>
              </a:solidFill>
            </a:endParaRPr>
          </a:p>
          <a:p>
            <a:pPr marL="457200" lvl="0" indent="-317500" algn="ctr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Write references of books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5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15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/>
                                        <p:tgtEl>
                                          <p:spTgt spid="15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" name="Google Shape;1543;p121"/>
          <p:cNvSpPr txBox="1">
            <a:spLocks noGrp="1"/>
          </p:cNvSpPr>
          <p:nvPr>
            <p:ph type="subTitle" idx="4"/>
          </p:nvPr>
        </p:nvSpPr>
        <p:spPr>
          <a:xfrm>
            <a:off x="1386025" y="3956375"/>
            <a:ext cx="2941800" cy="65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replace the image on the screen with your own</a:t>
            </a:r>
            <a:endParaRPr/>
          </a:p>
        </p:txBody>
      </p:sp>
      <p:sp>
        <p:nvSpPr>
          <p:cNvPr id="1544" name="Google Shape;1544;p12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2729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team</a:t>
            </a:r>
            <a:endParaRPr/>
          </a:p>
        </p:txBody>
      </p:sp>
      <p:sp>
        <p:nvSpPr>
          <p:cNvPr id="1545" name="Google Shape;1545;p121"/>
          <p:cNvSpPr txBox="1">
            <a:spLocks noGrp="1"/>
          </p:cNvSpPr>
          <p:nvPr>
            <p:ph type="subTitle" idx="1"/>
          </p:nvPr>
        </p:nvSpPr>
        <p:spPr>
          <a:xfrm>
            <a:off x="4816075" y="3616375"/>
            <a:ext cx="2942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John Smith</a:t>
            </a:r>
            <a:endParaRPr/>
          </a:p>
        </p:txBody>
      </p:sp>
      <p:sp>
        <p:nvSpPr>
          <p:cNvPr id="1546" name="Google Shape;1546;p121"/>
          <p:cNvSpPr txBox="1">
            <a:spLocks noGrp="1"/>
          </p:cNvSpPr>
          <p:nvPr>
            <p:ph type="subTitle" idx="2"/>
          </p:nvPr>
        </p:nvSpPr>
        <p:spPr>
          <a:xfrm>
            <a:off x="4816200" y="3956375"/>
            <a:ext cx="2941800" cy="65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replace the image on the screen with your own</a:t>
            </a:r>
            <a:endParaRPr/>
          </a:p>
        </p:txBody>
      </p:sp>
      <p:sp>
        <p:nvSpPr>
          <p:cNvPr id="1547" name="Google Shape;1547;p121"/>
          <p:cNvSpPr txBox="1">
            <a:spLocks noGrp="1"/>
          </p:cNvSpPr>
          <p:nvPr>
            <p:ph type="subTitle" idx="3"/>
          </p:nvPr>
        </p:nvSpPr>
        <p:spPr>
          <a:xfrm>
            <a:off x="1385829" y="3616375"/>
            <a:ext cx="2942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Jenna Doe</a:t>
            </a:r>
            <a:endParaRPr/>
          </a:p>
        </p:txBody>
      </p:sp>
      <p:pic>
        <p:nvPicPr>
          <p:cNvPr id="1548" name="Google Shape;1548;p121"/>
          <p:cNvPicPr preferRelativeResize="0"/>
          <p:nvPr/>
        </p:nvPicPr>
        <p:blipFill rotWithShape="1">
          <a:blip r:embed="rId3">
            <a:alphaModFix/>
          </a:blip>
          <a:srcRect l="16906" r="16899"/>
          <a:stretch/>
        </p:blipFill>
        <p:spPr>
          <a:xfrm>
            <a:off x="5310425" y="1373250"/>
            <a:ext cx="1953300" cy="1966800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549" name="Google Shape;1549;p121"/>
          <p:cNvPicPr preferRelativeResize="0"/>
          <p:nvPr/>
        </p:nvPicPr>
        <p:blipFill rotWithShape="1">
          <a:blip r:embed="rId4">
            <a:alphaModFix/>
          </a:blip>
          <a:srcRect l="41551" r="13546" b="32171"/>
          <a:stretch/>
        </p:blipFill>
        <p:spPr>
          <a:xfrm>
            <a:off x="1880275" y="1373250"/>
            <a:ext cx="1953300" cy="1966800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4" name="Google Shape;1554;p122"/>
          <p:cNvSpPr txBox="1">
            <a:spLocks noGrp="1"/>
          </p:cNvSpPr>
          <p:nvPr>
            <p:ph type="subTitle" idx="1"/>
          </p:nvPr>
        </p:nvSpPr>
        <p:spPr>
          <a:xfrm>
            <a:off x="3509000" y="3398751"/>
            <a:ext cx="2126100" cy="4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Joe Smith</a:t>
            </a:r>
            <a:endParaRPr/>
          </a:p>
        </p:txBody>
      </p:sp>
      <p:sp>
        <p:nvSpPr>
          <p:cNvPr id="1555" name="Google Shape;1555;p122"/>
          <p:cNvSpPr txBox="1">
            <a:spLocks noGrp="1"/>
          </p:cNvSpPr>
          <p:nvPr>
            <p:ph type="title"/>
          </p:nvPr>
        </p:nvSpPr>
        <p:spPr>
          <a:xfrm>
            <a:off x="1244250" y="445025"/>
            <a:ext cx="665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team</a:t>
            </a:r>
            <a:endParaRPr/>
          </a:p>
        </p:txBody>
      </p:sp>
      <p:sp>
        <p:nvSpPr>
          <p:cNvPr id="1556" name="Google Shape;1556;p122"/>
          <p:cNvSpPr txBox="1">
            <a:spLocks noGrp="1"/>
          </p:cNvSpPr>
          <p:nvPr>
            <p:ph type="subTitle" idx="2"/>
          </p:nvPr>
        </p:nvSpPr>
        <p:spPr>
          <a:xfrm>
            <a:off x="3509025" y="3814950"/>
            <a:ext cx="2126100" cy="88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You can replace the image on the screen with your own</a:t>
            </a:r>
            <a:endParaRPr/>
          </a:p>
        </p:txBody>
      </p:sp>
      <p:sp>
        <p:nvSpPr>
          <p:cNvPr id="1557" name="Google Shape;1557;p122"/>
          <p:cNvSpPr txBox="1">
            <a:spLocks noGrp="1"/>
          </p:cNvSpPr>
          <p:nvPr>
            <p:ph type="subTitle" idx="5"/>
          </p:nvPr>
        </p:nvSpPr>
        <p:spPr>
          <a:xfrm>
            <a:off x="6064875" y="3398751"/>
            <a:ext cx="2126100" cy="4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Janice Clarke</a:t>
            </a:r>
            <a:endParaRPr/>
          </a:p>
        </p:txBody>
      </p:sp>
      <p:sp>
        <p:nvSpPr>
          <p:cNvPr id="1558" name="Google Shape;1558;p122"/>
          <p:cNvSpPr txBox="1">
            <a:spLocks noGrp="1"/>
          </p:cNvSpPr>
          <p:nvPr>
            <p:ph type="subTitle" idx="6"/>
          </p:nvPr>
        </p:nvSpPr>
        <p:spPr>
          <a:xfrm>
            <a:off x="6064875" y="3814950"/>
            <a:ext cx="2126100" cy="88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You can replace the image on the screen with your own</a:t>
            </a:r>
            <a:endParaRPr/>
          </a:p>
        </p:txBody>
      </p:sp>
      <p:sp>
        <p:nvSpPr>
          <p:cNvPr id="1559" name="Google Shape;1559;p122"/>
          <p:cNvSpPr txBox="1">
            <a:spLocks noGrp="1"/>
          </p:cNvSpPr>
          <p:nvPr>
            <p:ph type="subTitle" idx="3"/>
          </p:nvPr>
        </p:nvSpPr>
        <p:spPr>
          <a:xfrm>
            <a:off x="953025" y="3398751"/>
            <a:ext cx="2126100" cy="4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Dalila Roge</a:t>
            </a:r>
            <a:endParaRPr/>
          </a:p>
        </p:txBody>
      </p:sp>
      <p:sp>
        <p:nvSpPr>
          <p:cNvPr id="1560" name="Google Shape;1560;p122"/>
          <p:cNvSpPr txBox="1">
            <a:spLocks noGrp="1"/>
          </p:cNvSpPr>
          <p:nvPr>
            <p:ph type="subTitle" idx="4"/>
          </p:nvPr>
        </p:nvSpPr>
        <p:spPr>
          <a:xfrm>
            <a:off x="953125" y="3814951"/>
            <a:ext cx="2126100" cy="88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You can replace the image on the screen with your own</a:t>
            </a:r>
            <a:endParaRPr/>
          </a:p>
        </p:txBody>
      </p:sp>
      <p:pic>
        <p:nvPicPr>
          <p:cNvPr id="1561" name="Google Shape;1561;p122"/>
          <p:cNvPicPr preferRelativeResize="0"/>
          <p:nvPr/>
        </p:nvPicPr>
        <p:blipFill rotWithShape="1">
          <a:blip r:embed="rId3">
            <a:alphaModFix/>
          </a:blip>
          <a:srcRect l="22123" r="37935" b="39664"/>
          <a:stretch/>
        </p:blipFill>
        <p:spPr>
          <a:xfrm>
            <a:off x="3678742" y="1449075"/>
            <a:ext cx="1786500" cy="1798800"/>
          </a:xfrm>
          <a:prstGeom prst="rect">
            <a:avLst/>
          </a:prstGeom>
          <a:noFill/>
          <a:ln w="28575" cap="flat" cmpd="sng">
            <a:solidFill>
              <a:srgbClr val="3F3533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562" name="Google Shape;1562;p122"/>
          <p:cNvPicPr preferRelativeResize="0"/>
          <p:nvPr/>
        </p:nvPicPr>
        <p:blipFill rotWithShape="1">
          <a:blip r:embed="rId4">
            <a:alphaModFix/>
          </a:blip>
          <a:srcRect t="7945" b="24944"/>
          <a:stretch/>
        </p:blipFill>
        <p:spPr>
          <a:xfrm>
            <a:off x="1122925" y="1449075"/>
            <a:ext cx="1786500" cy="1798800"/>
          </a:xfrm>
          <a:prstGeom prst="rect">
            <a:avLst/>
          </a:prstGeom>
          <a:noFill/>
          <a:ln w="28575" cap="flat" cmpd="sng">
            <a:solidFill>
              <a:srgbClr val="3F3533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563" name="Google Shape;1563;p122"/>
          <p:cNvPicPr preferRelativeResize="0"/>
          <p:nvPr/>
        </p:nvPicPr>
        <p:blipFill rotWithShape="1">
          <a:blip r:embed="rId5">
            <a:alphaModFix/>
          </a:blip>
          <a:srcRect l="15131" t="7033" r="5351" b="39601"/>
          <a:stretch/>
        </p:blipFill>
        <p:spPr>
          <a:xfrm>
            <a:off x="6234567" y="1449075"/>
            <a:ext cx="1786500" cy="1798800"/>
          </a:xfrm>
          <a:prstGeom prst="rect">
            <a:avLst/>
          </a:prstGeom>
          <a:noFill/>
          <a:ln w="28575" cap="flat" cmpd="sng">
            <a:solidFill>
              <a:srgbClr val="3F3533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5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15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/>
                                        <p:tgtEl>
                                          <p:spTgt spid="15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/>
                                        <p:tgtEl>
                                          <p:spTgt spid="15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/>
                                        <p:tgtEl>
                                          <p:spTgt spid="15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000"/>
                                        <p:tgtEl>
                                          <p:spTgt spid="15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/>
                                        <p:tgtEl>
                                          <p:spTgt spid="15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8" name="Google Shape;1568;p123"/>
          <p:cNvSpPr txBox="1">
            <a:spLocks noGrp="1"/>
          </p:cNvSpPr>
          <p:nvPr>
            <p:ph type="title"/>
          </p:nvPr>
        </p:nvSpPr>
        <p:spPr>
          <a:xfrm>
            <a:off x="2832900" y="791200"/>
            <a:ext cx="3478200" cy="92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</a:t>
            </a:r>
            <a:endParaRPr/>
          </a:p>
        </p:txBody>
      </p:sp>
      <p:sp>
        <p:nvSpPr>
          <p:cNvPr id="1569" name="Google Shape;1569;p123"/>
          <p:cNvSpPr txBox="1">
            <a:spLocks noGrp="1"/>
          </p:cNvSpPr>
          <p:nvPr>
            <p:ph type="subTitle" idx="1"/>
          </p:nvPr>
        </p:nvSpPr>
        <p:spPr>
          <a:xfrm>
            <a:off x="2983350" y="1749425"/>
            <a:ext cx="3177300" cy="92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 you have any questions?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your email@freepik.com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+91 620 421 838 yourcompany.com</a:t>
            </a:r>
            <a:endParaRPr/>
          </a:p>
        </p:txBody>
      </p:sp>
      <p:grpSp>
        <p:nvGrpSpPr>
          <p:cNvPr id="1570" name="Google Shape;1570;p123"/>
          <p:cNvGrpSpPr/>
          <p:nvPr/>
        </p:nvGrpSpPr>
        <p:grpSpPr>
          <a:xfrm>
            <a:off x="4961882" y="2876803"/>
            <a:ext cx="458723" cy="458684"/>
            <a:chOff x="1379798" y="1723250"/>
            <a:chExt cx="397887" cy="397887"/>
          </a:xfrm>
        </p:grpSpPr>
        <p:sp>
          <p:nvSpPr>
            <p:cNvPr id="1571" name="Google Shape;1571;p123"/>
            <p:cNvSpPr/>
            <p:nvPr/>
          </p:nvSpPr>
          <p:spPr>
            <a:xfrm>
              <a:off x="1462169" y="1793977"/>
              <a:ext cx="23354" cy="23312"/>
            </a:xfrm>
            <a:custGeom>
              <a:avLst/>
              <a:gdLst/>
              <a:ahLst/>
              <a:cxnLst/>
              <a:rect l="l" t="t" r="r" b="b"/>
              <a:pathLst>
                <a:path w="1119" h="1117" extrusionOk="0">
                  <a:moveTo>
                    <a:pt x="559" y="1"/>
                  </a:moveTo>
                  <a:cubicBezTo>
                    <a:pt x="251" y="1"/>
                    <a:pt x="0" y="250"/>
                    <a:pt x="0" y="558"/>
                  </a:cubicBezTo>
                  <a:cubicBezTo>
                    <a:pt x="0" y="866"/>
                    <a:pt x="251" y="1117"/>
                    <a:pt x="559" y="1117"/>
                  </a:cubicBezTo>
                  <a:cubicBezTo>
                    <a:pt x="867" y="1117"/>
                    <a:pt x="1118" y="866"/>
                    <a:pt x="1118" y="558"/>
                  </a:cubicBezTo>
                  <a:cubicBezTo>
                    <a:pt x="1118" y="250"/>
                    <a:pt x="867" y="1"/>
                    <a:pt x="5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123"/>
            <p:cNvSpPr/>
            <p:nvPr/>
          </p:nvSpPr>
          <p:spPr>
            <a:xfrm>
              <a:off x="1379798" y="1723250"/>
              <a:ext cx="397887" cy="397887"/>
            </a:xfrm>
            <a:custGeom>
              <a:avLst/>
              <a:gdLst/>
              <a:ahLst/>
              <a:cxnLst/>
              <a:rect l="l" t="t" r="r" b="b"/>
              <a:pathLst>
                <a:path w="19065" h="19065" extrusionOk="0">
                  <a:moveTo>
                    <a:pt x="4506" y="2271"/>
                  </a:moveTo>
                  <a:cubicBezTo>
                    <a:pt x="5429" y="2271"/>
                    <a:pt x="6181" y="3023"/>
                    <a:pt x="6181" y="3947"/>
                  </a:cubicBezTo>
                  <a:cubicBezTo>
                    <a:pt x="6181" y="4872"/>
                    <a:pt x="5429" y="5622"/>
                    <a:pt x="4506" y="5622"/>
                  </a:cubicBezTo>
                  <a:cubicBezTo>
                    <a:pt x="3583" y="5622"/>
                    <a:pt x="2831" y="4872"/>
                    <a:pt x="2831" y="3947"/>
                  </a:cubicBezTo>
                  <a:cubicBezTo>
                    <a:pt x="2831" y="3023"/>
                    <a:pt x="3583" y="2271"/>
                    <a:pt x="4506" y="2271"/>
                  </a:cubicBezTo>
                  <a:close/>
                  <a:moveTo>
                    <a:pt x="5622" y="6740"/>
                  </a:moveTo>
                  <a:cubicBezTo>
                    <a:pt x="5932" y="6740"/>
                    <a:pt x="6181" y="6989"/>
                    <a:pt x="6181" y="7299"/>
                  </a:cubicBezTo>
                  <a:lnTo>
                    <a:pt x="6181" y="16234"/>
                  </a:lnTo>
                  <a:cubicBezTo>
                    <a:pt x="6181" y="16544"/>
                    <a:pt x="5932" y="16793"/>
                    <a:pt x="5622" y="16793"/>
                  </a:cubicBezTo>
                  <a:lnTo>
                    <a:pt x="3388" y="16793"/>
                  </a:lnTo>
                  <a:cubicBezTo>
                    <a:pt x="3080" y="16793"/>
                    <a:pt x="2831" y="16544"/>
                    <a:pt x="2831" y="16234"/>
                  </a:cubicBezTo>
                  <a:lnTo>
                    <a:pt x="2831" y="7299"/>
                  </a:lnTo>
                  <a:cubicBezTo>
                    <a:pt x="2831" y="6989"/>
                    <a:pt x="3080" y="6740"/>
                    <a:pt x="3388" y="6740"/>
                  </a:cubicBezTo>
                  <a:close/>
                  <a:moveTo>
                    <a:pt x="12596" y="6721"/>
                  </a:moveTo>
                  <a:cubicBezTo>
                    <a:pt x="12811" y="6721"/>
                    <a:pt x="13027" y="6739"/>
                    <a:pt x="13241" y="6774"/>
                  </a:cubicBezTo>
                  <a:cubicBezTo>
                    <a:pt x="15058" y="7069"/>
                    <a:pt x="16235" y="8557"/>
                    <a:pt x="16235" y="10223"/>
                  </a:cubicBezTo>
                  <a:lnTo>
                    <a:pt x="16235" y="16234"/>
                  </a:lnTo>
                  <a:cubicBezTo>
                    <a:pt x="16235" y="16544"/>
                    <a:pt x="15985" y="16793"/>
                    <a:pt x="15676" y="16793"/>
                  </a:cubicBezTo>
                  <a:lnTo>
                    <a:pt x="13441" y="16793"/>
                  </a:lnTo>
                  <a:cubicBezTo>
                    <a:pt x="13133" y="16793"/>
                    <a:pt x="12884" y="16544"/>
                    <a:pt x="12884" y="16234"/>
                  </a:cubicBezTo>
                  <a:lnTo>
                    <a:pt x="12884" y="11209"/>
                  </a:lnTo>
                  <a:cubicBezTo>
                    <a:pt x="12884" y="10593"/>
                    <a:pt x="12382" y="10091"/>
                    <a:pt x="11766" y="10091"/>
                  </a:cubicBezTo>
                  <a:cubicBezTo>
                    <a:pt x="11150" y="10091"/>
                    <a:pt x="10650" y="10593"/>
                    <a:pt x="10650" y="11209"/>
                  </a:cubicBezTo>
                  <a:lnTo>
                    <a:pt x="10650" y="16234"/>
                  </a:lnTo>
                  <a:cubicBezTo>
                    <a:pt x="10650" y="16544"/>
                    <a:pt x="10399" y="16793"/>
                    <a:pt x="10091" y="16793"/>
                  </a:cubicBezTo>
                  <a:lnTo>
                    <a:pt x="7857" y="16793"/>
                  </a:lnTo>
                  <a:cubicBezTo>
                    <a:pt x="7547" y="16793"/>
                    <a:pt x="7298" y="16544"/>
                    <a:pt x="7298" y="16234"/>
                  </a:cubicBezTo>
                  <a:lnTo>
                    <a:pt x="7298" y="7299"/>
                  </a:lnTo>
                  <a:cubicBezTo>
                    <a:pt x="7298" y="6989"/>
                    <a:pt x="7547" y="6740"/>
                    <a:pt x="7857" y="6740"/>
                  </a:cubicBezTo>
                  <a:lnTo>
                    <a:pt x="10091" y="6740"/>
                  </a:lnTo>
                  <a:cubicBezTo>
                    <a:pt x="10377" y="6740"/>
                    <a:pt x="10613" y="6956"/>
                    <a:pt x="10644" y="7234"/>
                  </a:cubicBezTo>
                  <a:cubicBezTo>
                    <a:pt x="11219" y="6901"/>
                    <a:pt x="11901" y="6721"/>
                    <a:pt x="12596" y="6721"/>
                  </a:cubicBezTo>
                  <a:close/>
                  <a:moveTo>
                    <a:pt x="2831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31" y="19065"/>
                  </a:cubicBezTo>
                  <a:lnTo>
                    <a:pt x="16235" y="19065"/>
                  </a:lnTo>
                  <a:cubicBezTo>
                    <a:pt x="17774" y="19065"/>
                    <a:pt x="19065" y="17775"/>
                    <a:pt x="19065" y="16234"/>
                  </a:cubicBezTo>
                  <a:lnTo>
                    <a:pt x="19065" y="2831"/>
                  </a:lnTo>
                  <a:cubicBezTo>
                    <a:pt x="19065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123"/>
            <p:cNvSpPr/>
            <p:nvPr/>
          </p:nvSpPr>
          <p:spPr>
            <a:xfrm>
              <a:off x="1555413" y="1886846"/>
              <a:ext cx="139912" cy="163558"/>
            </a:xfrm>
            <a:custGeom>
              <a:avLst/>
              <a:gdLst/>
              <a:ahLst/>
              <a:cxnLst/>
              <a:rect l="l" t="t" r="r" b="b"/>
              <a:pathLst>
                <a:path w="6704" h="7837" extrusionOk="0">
                  <a:moveTo>
                    <a:pt x="4182" y="0"/>
                  </a:moveTo>
                  <a:cubicBezTo>
                    <a:pt x="3474" y="0"/>
                    <a:pt x="2782" y="261"/>
                    <a:pt x="2332" y="711"/>
                  </a:cubicBezTo>
                  <a:cubicBezTo>
                    <a:pt x="2108" y="935"/>
                    <a:pt x="1938" y="1142"/>
                    <a:pt x="1686" y="1142"/>
                  </a:cubicBezTo>
                  <a:cubicBezTo>
                    <a:pt x="1618" y="1142"/>
                    <a:pt x="1544" y="1127"/>
                    <a:pt x="1462" y="1093"/>
                  </a:cubicBezTo>
                  <a:cubicBezTo>
                    <a:pt x="1253" y="1006"/>
                    <a:pt x="1117" y="803"/>
                    <a:pt x="1117" y="576"/>
                  </a:cubicBezTo>
                  <a:lnTo>
                    <a:pt x="1117" y="17"/>
                  </a:lnTo>
                  <a:lnTo>
                    <a:pt x="1" y="17"/>
                  </a:lnTo>
                  <a:lnTo>
                    <a:pt x="1" y="7836"/>
                  </a:lnTo>
                  <a:lnTo>
                    <a:pt x="1117" y="7836"/>
                  </a:lnTo>
                  <a:lnTo>
                    <a:pt x="1117" y="3370"/>
                  </a:lnTo>
                  <a:cubicBezTo>
                    <a:pt x="1117" y="2137"/>
                    <a:pt x="2120" y="1135"/>
                    <a:pt x="3351" y="1135"/>
                  </a:cubicBezTo>
                  <a:cubicBezTo>
                    <a:pt x="4584" y="1135"/>
                    <a:pt x="5585" y="2137"/>
                    <a:pt x="5585" y="3370"/>
                  </a:cubicBezTo>
                  <a:lnTo>
                    <a:pt x="5585" y="7836"/>
                  </a:lnTo>
                  <a:lnTo>
                    <a:pt x="6703" y="7836"/>
                  </a:lnTo>
                  <a:lnTo>
                    <a:pt x="6703" y="2384"/>
                  </a:lnTo>
                  <a:cubicBezTo>
                    <a:pt x="6703" y="1266"/>
                    <a:pt x="5932" y="245"/>
                    <a:pt x="4648" y="38"/>
                  </a:cubicBezTo>
                  <a:cubicBezTo>
                    <a:pt x="4493" y="13"/>
                    <a:pt x="4337" y="0"/>
                    <a:pt x="41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123"/>
            <p:cNvSpPr/>
            <p:nvPr/>
          </p:nvSpPr>
          <p:spPr>
            <a:xfrm>
              <a:off x="1462169" y="1887200"/>
              <a:ext cx="23354" cy="163203"/>
            </a:xfrm>
            <a:custGeom>
              <a:avLst/>
              <a:gdLst/>
              <a:ahLst/>
              <a:cxnLst/>
              <a:rect l="l" t="t" r="r" b="b"/>
              <a:pathLst>
                <a:path w="1119" h="7820" extrusionOk="0">
                  <a:moveTo>
                    <a:pt x="0" y="0"/>
                  </a:moveTo>
                  <a:lnTo>
                    <a:pt x="0" y="7819"/>
                  </a:lnTo>
                  <a:lnTo>
                    <a:pt x="1118" y="7819"/>
                  </a:lnTo>
                  <a:lnTo>
                    <a:pt x="11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75" name="Google Shape;1575;p123"/>
          <p:cNvGrpSpPr/>
          <p:nvPr/>
        </p:nvGrpSpPr>
        <p:grpSpPr>
          <a:xfrm>
            <a:off x="3721699" y="2876803"/>
            <a:ext cx="458747" cy="458684"/>
            <a:chOff x="266768" y="1721375"/>
            <a:chExt cx="397907" cy="397887"/>
          </a:xfrm>
        </p:grpSpPr>
        <p:sp>
          <p:nvSpPr>
            <p:cNvPr id="1576" name="Google Shape;1576;p123"/>
            <p:cNvSpPr/>
            <p:nvPr/>
          </p:nvSpPr>
          <p:spPr>
            <a:xfrm>
              <a:off x="454843" y="1791037"/>
              <a:ext cx="136218" cy="328222"/>
            </a:xfrm>
            <a:custGeom>
              <a:avLst/>
              <a:gdLst/>
              <a:ahLst/>
              <a:cxnLst/>
              <a:rect l="l" t="t" r="r" b="b"/>
              <a:pathLst>
                <a:path w="6527" h="15727" extrusionOk="0">
                  <a:moveTo>
                    <a:pt x="4957" y="1"/>
                  </a:moveTo>
                  <a:cubicBezTo>
                    <a:pt x="4645" y="1"/>
                    <a:pt x="4336" y="24"/>
                    <a:pt x="4028" y="69"/>
                  </a:cubicBezTo>
                  <a:cubicBezTo>
                    <a:pt x="2588" y="280"/>
                    <a:pt x="1700" y="890"/>
                    <a:pt x="1675" y="2250"/>
                  </a:cubicBezTo>
                  <a:lnTo>
                    <a:pt x="1675" y="5040"/>
                  </a:lnTo>
                  <a:cubicBezTo>
                    <a:pt x="1675" y="5348"/>
                    <a:pt x="1426" y="5599"/>
                    <a:pt x="1118" y="5599"/>
                  </a:cubicBezTo>
                  <a:lnTo>
                    <a:pt x="0" y="5599"/>
                  </a:lnTo>
                  <a:lnTo>
                    <a:pt x="0" y="6715"/>
                  </a:lnTo>
                  <a:lnTo>
                    <a:pt x="1118" y="6715"/>
                  </a:lnTo>
                  <a:cubicBezTo>
                    <a:pt x="1426" y="6715"/>
                    <a:pt x="1675" y="6965"/>
                    <a:pt x="1675" y="7274"/>
                  </a:cubicBezTo>
                  <a:lnTo>
                    <a:pt x="1675" y="15727"/>
                  </a:lnTo>
                  <a:lnTo>
                    <a:pt x="3352" y="15727"/>
                  </a:lnTo>
                  <a:lnTo>
                    <a:pt x="3352" y="7274"/>
                  </a:lnTo>
                  <a:cubicBezTo>
                    <a:pt x="3352" y="6965"/>
                    <a:pt x="3602" y="6715"/>
                    <a:pt x="3910" y="6715"/>
                  </a:cubicBezTo>
                  <a:lnTo>
                    <a:pt x="5709" y="6715"/>
                  </a:lnTo>
                  <a:lnTo>
                    <a:pt x="5987" y="5599"/>
                  </a:lnTo>
                  <a:lnTo>
                    <a:pt x="3910" y="5599"/>
                  </a:lnTo>
                  <a:cubicBezTo>
                    <a:pt x="3602" y="5599"/>
                    <a:pt x="3352" y="5348"/>
                    <a:pt x="3352" y="5040"/>
                  </a:cubicBezTo>
                  <a:lnTo>
                    <a:pt x="3352" y="3253"/>
                  </a:lnTo>
                  <a:cubicBezTo>
                    <a:pt x="3352" y="2316"/>
                    <a:pt x="3942" y="1677"/>
                    <a:pt x="4968" y="1504"/>
                  </a:cubicBezTo>
                  <a:cubicBezTo>
                    <a:pt x="5157" y="1473"/>
                    <a:pt x="5339" y="1460"/>
                    <a:pt x="5511" y="1460"/>
                  </a:cubicBezTo>
                  <a:cubicBezTo>
                    <a:pt x="5810" y="1460"/>
                    <a:pt x="6082" y="1498"/>
                    <a:pt x="6324" y="1546"/>
                  </a:cubicBezTo>
                  <a:lnTo>
                    <a:pt x="6526" y="182"/>
                  </a:lnTo>
                  <a:cubicBezTo>
                    <a:pt x="5988" y="62"/>
                    <a:pt x="5468" y="1"/>
                    <a:pt x="49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123"/>
            <p:cNvSpPr/>
            <p:nvPr/>
          </p:nvSpPr>
          <p:spPr>
            <a:xfrm>
              <a:off x="266768" y="1721375"/>
              <a:ext cx="397907" cy="397887"/>
            </a:xfrm>
            <a:custGeom>
              <a:avLst/>
              <a:gdLst/>
              <a:ahLst/>
              <a:cxnLst/>
              <a:rect l="l" t="t" r="r" b="b"/>
              <a:pathLst>
                <a:path w="19066" h="19065" extrusionOk="0">
                  <a:moveTo>
                    <a:pt x="2794" y="0"/>
                  </a:moveTo>
                  <a:cubicBezTo>
                    <a:pt x="1255" y="0"/>
                    <a:pt x="1" y="1253"/>
                    <a:pt x="1" y="2793"/>
                  </a:cubicBezTo>
                  <a:lnTo>
                    <a:pt x="1" y="16271"/>
                  </a:lnTo>
                  <a:cubicBezTo>
                    <a:pt x="1" y="17812"/>
                    <a:pt x="1255" y="19065"/>
                    <a:pt x="2794" y="19065"/>
                  </a:cubicBezTo>
                  <a:lnTo>
                    <a:pt x="9571" y="19065"/>
                  </a:lnTo>
                  <a:lnTo>
                    <a:pt x="9571" y="11171"/>
                  </a:lnTo>
                  <a:lnTo>
                    <a:pt x="8453" y="11171"/>
                  </a:lnTo>
                  <a:cubicBezTo>
                    <a:pt x="8145" y="11171"/>
                    <a:pt x="7896" y="10920"/>
                    <a:pt x="7896" y="10612"/>
                  </a:cubicBezTo>
                  <a:lnTo>
                    <a:pt x="7896" y="8378"/>
                  </a:lnTo>
                  <a:cubicBezTo>
                    <a:pt x="7896" y="8070"/>
                    <a:pt x="8145" y="7819"/>
                    <a:pt x="8453" y="7819"/>
                  </a:cubicBezTo>
                  <a:lnTo>
                    <a:pt x="9571" y="7819"/>
                  </a:lnTo>
                  <a:lnTo>
                    <a:pt x="9571" y="5836"/>
                  </a:lnTo>
                  <a:cubicBezTo>
                    <a:pt x="9571" y="3710"/>
                    <a:pt x="10741" y="2615"/>
                    <a:pt x="12878" y="2302"/>
                  </a:cubicBezTo>
                  <a:cubicBezTo>
                    <a:pt x="13231" y="2249"/>
                    <a:pt x="13591" y="2223"/>
                    <a:pt x="13956" y="2223"/>
                  </a:cubicBezTo>
                  <a:cubicBezTo>
                    <a:pt x="14725" y="2223"/>
                    <a:pt x="15517" y="2339"/>
                    <a:pt x="16318" y="2567"/>
                  </a:cubicBezTo>
                  <a:cubicBezTo>
                    <a:pt x="16589" y="2643"/>
                    <a:pt x="16759" y="2908"/>
                    <a:pt x="16718" y="3186"/>
                  </a:cubicBezTo>
                  <a:lnTo>
                    <a:pt x="16352" y="5650"/>
                  </a:lnTo>
                  <a:cubicBezTo>
                    <a:pt x="16329" y="5806"/>
                    <a:pt x="16240" y="5944"/>
                    <a:pt x="16111" y="6031"/>
                  </a:cubicBezTo>
                  <a:cubicBezTo>
                    <a:pt x="16006" y="6102"/>
                    <a:pt x="15912" y="6127"/>
                    <a:pt x="15818" y="6127"/>
                  </a:cubicBezTo>
                  <a:cubicBezTo>
                    <a:pt x="15717" y="6127"/>
                    <a:pt x="15614" y="6098"/>
                    <a:pt x="15494" y="6068"/>
                  </a:cubicBezTo>
                  <a:cubicBezTo>
                    <a:pt x="15202" y="5995"/>
                    <a:pt x="14879" y="5914"/>
                    <a:pt x="14527" y="5914"/>
                  </a:cubicBezTo>
                  <a:cubicBezTo>
                    <a:pt x="14409" y="5914"/>
                    <a:pt x="14289" y="5923"/>
                    <a:pt x="14165" y="5944"/>
                  </a:cubicBezTo>
                  <a:cubicBezTo>
                    <a:pt x="13534" y="6050"/>
                    <a:pt x="13481" y="6333"/>
                    <a:pt x="13481" y="6590"/>
                  </a:cubicBezTo>
                  <a:lnTo>
                    <a:pt x="13481" y="7819"/>
                  </a:lnTo>
                  <a:lnTo>
                    <a:pt x="15715" y="7819"/>
                  </a:lnTo>
                  <a:cubicBezTo>
                    <a:pt x="15887" y="7819"/>
                    <a:pt x="16048" y="7899"/>
                    <a:pt x="16154" y="8035"/>
                  </a:cubicBezTo>
                  <a:cubicBezTo>
                    <a:pt x="16260" y="8169"/>
                    <a:pt x="16297" y="8346"/>
                    <a:pt x="16256" y="8513"/>
                  </a:cubicBezTo>
                  <a:lnTo>
                    <a:pt x="15697" y="10747"/>
                  </a:lnTo>
                  <a:cubicBezTo>
                    <a:pt x="15635" y="10996"/>
                    <a:pt x="15412" y="11170"/>
                    <a:pt x="15156" y="11170"/>
                  </a:cubicBezTo>
                  <a:lnTo>
                    <a:pt x="13481" y="11170"/>
                  </a:lnTo>
                  <a:lnTo>
                    <a:pt x="13481" y="19065"/>
                  </a:lnTo>
                  <a:lnTo>
                    <a:pt x="16272" y="19065"/>
                  </a:lnTo>
                  <a:cubicBezTo>
                    <a:pt x="17813" y="19065"/>
                    <a:pt x="19066" y="17810"/>
                    <a:pt x="19066" y="16271"/>
                  </a:cubicBezTo>
                  <a:lnTo>
                    <a:pt x="19066" y="2793"/>
                  </a:lnTo>
                  <a:cubicBezTo>
                    <a:pt x="19066" y="1253"/>
                    <a:pt x="17813" y="0"/>
                    <a:pt x="16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78" name="Google Shape;1578;p123"/>
          <p:cNvGrpSpPr/>
          <p:nvPr/>
        </p:nvGrpSpPr>
        <p:grpSpPr>
          <a:xfrm>
            <a:off x="4350135" y="2876803"/>
            <a:ext cx="458699" cy="458684"/>
            <a:chOff x="864491" y="1723250"/>
            <a:chExt cx="397866" cy="397887"/>
          </a:xfrm>
        </p:grpSpPr>
        <p:sp>
          <p:nvSpPr>
            <p:cNvPr id="1579" name="Google Shape;1579;p123"/>
            <p:cNvSpPr/>
            <p:nvPr/>
          </p:nvSpPr>
          <p:spPr>
            <a:xfrm>
              <a:off x="935197" y="1793977"/>
              <a:ext cx="256451" cy="256430"/>
            </a:xfrm>
            <a:custGeom>
              <a:avLst/>
              <a:gdLst/>
              <a:ahLst/>
              <a:cxnLst/>
              <a:rect l="l" t="t" r="r" b="b"/>
              <a:pathLst>
                <a:path w="12288" h="12287" extrusionOk="0">
                  <a:moveTo>
                    <a:pt x="10053" y="1117"/>
                  </a:moveTo>
                  <a:cubicBezTo>
                    <a:pt x="10669" y="1117"/>
                    <a:pt x="11171" y="1617"/>
                    <a:pt x="11171" y="2233"/>
                  </a:cubicBezTo>
                  <a:cubicBezTo>
                    <a:pt x="11170" y="2850"/>
                    <a:pt x="10669" y="3351"/>
                    <a:pt x="10053" y="3351"/>
                  </a:cubicBezTo>
                  <a:cubicBezTo>
                    <a:pt x="9438" y="3351"/>
                    <a:pt x="8937" y="2850"/>
                    <a:pt x="8937" y="2233"/>
                  </a:cubicBezTo>
                  <a:cubicBezTo>
                    <a:pt x="8937" y="1617"/>
                    <a:pt x="9438" y="1117"/>
                    <a:pt x="10053" y="1117"/>
                  </a:cubicBezTo>
                  <a:close/>
                  <a:moveTo>
                    <a:pt x="6144" y="2233"/>
                  </a:moveTo>
                  <a:cubicBezTo>
                    <a:pt x="8300" y="2233"/>
                    <a:pt x="10053" y="3988"/>
                    <a:pt x="10053" y="6144"/>
                  </a:cubicBezTo>
                  <a:cubicBezTo>
                    <a:pt x="10053" y="8299"/>
                    <a:pt x="8300" y="10054"/>
                    <a:pt x="6144" y="10054"/>
                  </a:cubicBezTo>
                  <a:cubicBezTo>
                    <a:pt x="3989" y="10054"/>
                    <a:pt x="2234" y="8299"/>
                    <a:pt x="2234" y="6144"/>
                  </a:cubicBezTo>
                  <a:cubicBezTo>
                    <a:pt x="2234" y="3988"/>
                    <a:pt x="3987" y="2233"/>
                    <a:pt x="6144" y="2233"/>
                  </a:cubicBezTo>
                  <a:close/>
                  <a:moveTo>
                    <a:pt x="1675" y="1"/>
                  </a:moveTo>
                  <a:cubicBezTo>
                    <a:pt x="752" y="1"/>
                    <a:pt x="0" y="751"/>
                    <a:pt x="0" y="1676"/>
                  </a:cubicBezTo>
                  <a:lnTo>
                    <a:pt x="0" y="10611"/>
                  </a:lnTo>
                  <a:cubicBezTo>
                    <a:pt x="0" y="11536"/>
                    <a:pt x="752" y="12286"/>
                    <a:pt x="1675" y="12286"/>
                  </a:cubicBezTo>
                  <a:lnTo>
                    <a:pt x="10612" y="12286"/>
                  </a:lnTo>
                  <a:cubicBezTo>
                    <a:pt x="11536" y="12286"/>
                    <a:pt x="12288" y="11536"/>
                    <a:pt x="12288" y="10611"/>
                  </a:cubicBezTo>
                  <a:lnTo>
                    <a:pt x="12288" y="1676"/>
                  </a:lnTo>
                  <a:cubicBezTo>
                    <a:pt x="12288" y="752"/>
                    <a:pt x="11536" y="1"/>
                    <a:pt x="106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123"/>
            <p:cNvSpPr/>
            <p:nvPr/>
          </p:nvSpPr>
          <p:spPr>
            <a:xfrm>
              <a:off x="1005109" y="1863910"/>
              <a:ext cx="116622" cy="116559"/>
            </a:xfrm>
            <a:custGeom>
              <a:avLst/>
              <a:gdLst/>
              <a:ahLst/>
              <a:cxnLst/>
              <a:rect l="l" t="t" r="r" b="b"/>
              <a:pathLst>
                <a:path w="5588" h="5585" extrusionOk="0">
                  <a:moveTo>
                    <a:pt x="2794" y="0"/>
                  </a:moveTo>
                  <a:cubicBezTo>
                    <a:pt x="1255" y="0"/>
                    <a:pt x="1" y="1252"/>
                    <a:pt x="1" y="2793"/>
                  </a:cubicBezTo>
                  <a:cubicBezTo>
                    <a:pt x="1" y="4332"/>
                    <a:pt x="1255" y="5585"/>
                    <a:pt x="2794" y="5585"/>
                  </a:cubicBezTo>
                  <a:cubicBezTo>
                    <a:pt x="4333" y="5585"/>
                    <a:pt x="5587" y="4332"/>
                    <a:pt x="5587" y="2793"/>
                  </a:cubicBezTo>
                  <a:cubicBezTo>
                    <a:pt x="5587" y="1252"/>
                    <a:pt x="4333" y="0"/>
                    <a:pt x="27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123"/>
            <p:cNvSpPr/>
            <p:nvPr/>
          </p:nvSpPr>
          <p:spPr>
            <a:xfrm>
              <a:off x="864491" y="1723250"/>
              <a:ext cx="397866" cy="397887"/>
            </a:xfrm>
            <a:custGeom>
              <a:avLst/>
              <a:gdLst/>
              <a:ahLst/>
              <a:cxnLst/>
              <a:rect l="l" t="t" r="r" b="b"/>
              <a:pathLst>
                <a:path w="19064" h="19065" extrusionOk="0">
                  <a:moveTo>
                    <a:pt x="14000" y="2271"/>
                  </a:moveTo>
                  <a:cubicBezTo>
                    <a:pt x="15539" y="2271"/>
                    <a:pt x="16794" y="3524"/>
                    <a:pt x="16794" y="5065"/>
                  </a:cubicBezTo>
                  <a:lnTo>
                    <a:pt x="16794" y="14000"/>
                  </a:lnTo>
                  <a:cubicBezTo>
                    <a:pt x="16794" y="15541"/>
                    <a:pt x="15539" y="16793"/>
                    <a:pt x="14000" y="16793"/>
                  </a:cubicBezTo>
                  <a:lnTo>
                    <a:pt x="5063" y="16793"/>
                  </a:lnTo>
                  <a:cubicBezTo>
                    <a:pt x="3524" y="16793"/>
                    <a:pt x="2272" y="15541"/>
                    <a:pt x="2272" y="14000"/>
                  </a:cubicBezTo>
                  <a:lnTo>
                    <a:pt x="2272" y="5065"/>
                  </a:lnTo>
                  <a:cubicBezTo>
                    <a:pt x="2272" y="3524"/>
                    <a:pt x="3524" y="2271"/>
                    <a:pt x="5063" y="2271"/>
                  </a:cubicBezTo>
                  <a:close/>
                  <a:moveTo>
                    <a:pt x="2829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29" y="19065"/>
                  </a:cubicBezTo>
                  <a:lnTo>
                    <a:pt x="16235" y="19065"/>
                  </a:lnTo>
                  <a:cubicBezTo>
                    <a:pt x="17774" y="19065"/>
                    <a:pt x="19063" y="17775"/>
                    <a:pt x="19063" y="16234"/>
                  </a:cubicBezTo>
                  <a:lnTo>
                    <a:pt x="19063" y="2831"/>
                  </a:lnTo>
                  <a:cubicBezTo>
                    <a:pt x="19063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82" name="Google Shape;1582;p123"/>
          <p:cNvSpPr txBox="1">
            <a:spLocks noGrp="1"/>
          </p:cNvSpPr>
          <p:nvPr>
            <p:ph type="subTitle" idx="4294967295"/>
          </p:nvPr>
        </p:nvSpPr>
        <p:spPr>
          <a:xfrm>
            <a:off x="2684380" y="4088550"/>
            <a:ext cx="3790200" cy="27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100"/>
              <a:t>Please keep this slide for attribution</a:t>
            </a:r>
            <a:endParaRPr sz="1100"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" name="Google Shape;1587;p124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Business icon pack</a:t>
            </a:r>
            <a:endParaRPr/>
          </a:p>
        </p:txBody>
      </p:sp>
      <p:sp>
        <p:nvSpPr>
          <p:cNvPr id="1588" name="Google Shape;1588;p124"/>
          <p:cNvSpPr/>
          <p:nvPr/>
        </p:nvSpPr>
        <p:spPr>
          <a:xfrm>
            <a:off x="1817160" y="1763096"/>
            <a:ext cx="249811" cy="324060"/>
          </a:xfrm>
          <a:custGeom>
            <a:avLst/>
            <a:gdLst/>
            <a:ahLst/>
            <a:cxnLst/>
            <a:rect l="l" t="t" r="r" b="b"/>
            <a:pathLst>
              <a:path w="12765" h="16559" extrusionOk="0">
                <a:moveTo>
                  <a:pt x="6373" y="1899"/>
                </a:moveTo>
                <a:cubicBezTo>
                  <a:pt x="6677" y="1899"/>
                  <a:pt x="6902" y="2164"/>
                  <a:pt x="6863" y="2458"/>
                </a:cubicBezTo>
                <a:lnTo>
                  <a:pt x="6863" y="3026"/>
                </a:lnTo>
                <a:cubicBezTo>
                  <a:pt x="7442" y="3232"/>
                  <a:pt x="7834" y="3781"/>
                  <a:pt x="7834" y="4399"/>
                </a:cubicBezTo>
                <a:cubicBezTo>
                  <a:pt x="7790" y="4673"/>
                  <a:pt x="7567" y="4810"/>
                  <a:pt x="7345" y="4810"/>
                </a:cubicBezTo>
                <a:cubicBezTo>
                  <a:pt x="7123" y="4810"/>
                  <a:pt x="6902" y="4673"/>
                  <a:pt x="6863" y="4399"/>
                </a:cubicBezTo>
                <a:cubicBezTo>
                  <a:pt x="6863" y="4100"/>
                  <a:pt x="6620" y="3904"/>
                  <a:pt x="6365" y="3904"/>
                </a:cubicBezTo>
                <a:cubicBezTo>
                  <a:pt x="6244" y="3904"/>
                  <a:pt x="6121" y="3948"/>
                  <a:pt x="6020" y="4046"/>
                </a:cubicBezTo>
                <a:cubicBezTo>
                  <a:pt x="5716" y="4360"/>
                  <a:pt x="5932" y="4889"/>
                  <a:pt x="6373" y="4889"/>
                </a:cubicBezTo>
                <a:cubicBezTo>
                  <a:pt x="7069" y="4889"/>
                  <a:pt x="7677" y="5399"/>
                  <a:pt x="7794" y="6095"/>
                </a:cubicBezTo>
                <a:cubicBezTo>
                  <a:pt x="7912" y="6781"/>
                  <a:pt x="7520" y="7467"/>
                  <a:pt x="6863" y="7702"/>
                </a:cubicBezTo>
                <a:lnTo>
                  <a:pt x="6863" y="8281"/>
                </a:lnTo>
                <a:cubicBezTo>
                  <a:pt x="6902" y="8575"/>
                  <a:pt x="6677" y="8840"/>
                  <a:pt x="6373" y="8840"/>
                </a:cubicBezTo>
                <a:cubicBezTo>
                  <a:pt x="6079" y="8840"/>
                  <a:pt x="5844" y="8575"/>
                  <a:pt x="5893" y="8281"/>
                </a:cubicBezTo>
                <a:lnTo>
                  <a:pt x="5893" y="7712"/>
                </a:lnTo>
                <a:cubicBezTo>
                  <a:pt x="5314" y="7506"/>
                  <a:pt x="4922" y="6957"/>
                  <a:pt x="4922" y="6340"/>
                </a:cubicBezTo>
                <a:cubicBezTo>
                  <a:pt x="4873" y="6046"/>
                  <a:pt x="5108" y="5781"/>
                  <a:pt x="5402" y="5781"/>
                </a:cubicBezTo>
                <a:cubicBezTo>
                  <a:pt x="5706" y="5781"/>
                  <a:pt x="5932" y="6046"/>
                  <a:pt x="5893" y="6340"/>
                </a:cubicBezTo>
                <a:cubicBezTo>
                  <a:pt x="5893" y="6637"/>
                  <a:pt x="6132" y="6831"/>
                  <a:pt x="6382" y="6831"/>
                </a:cubicBezTo>
                <a:cubicBezTo>
                  <a:pt x="6503" y="6831"/>
                  <a:pt x="6627" y="6785"/>
                  <a:pt x="6726" y="6683"/>
                </a:cubicBezTo>
                <a:cubicBezTo>
                  <a:pt x="7040" y="6379"/>
                  <a:pt x="6814" y="5850"/>
                  <a:pt x="6383" y="5850"/>
                </a:cubicBezTo>
                <a:lnTo>
                  <a:pt x="6383" y="5859"/>
                </a:lnTo>
                <a:cubicBezTo>
                  <a:pt x="5677" y="5850"/>
                  <a:pt x="5079" y="5340"/>
                  <a:pt x="4961" y="4654"/>
                </a:cubicBezTo>
                <a:cubicBezTo>
                  <a:pt x="4834" y="3958"/>
                  <a:pt x="5226" y="3281"/>
                  <a:pt x="5893" y="3036"/>
                </a:cubicBezTo>
                <a:lnTo>
                  <a:pt x="5893" y="2458"/>
                </a:lnTo>
                <a:cubicBezTo>
                  <a:pt x="5844" y="2164"/>
                  <a:pt x="6079" y="1899"/>
                  <a:pt x="6373" y="1899"/>
                </a:cubicBezTo>
                <a:close/>
                <a:moveTo>
                  <a:pt x="6388" y="9795"/>
                </a:moveTo>
                <a:cubicBezTo>
                  <a:pt x="6611" y="9795"/>
                  <a:pt x="6834" y="9937"/>
                  <a:pt x="6873" y="10222"/>
                </a:cubicBezTo>
                <a:lnTo>
                  <a:pt x="6873" y="11182"/>
                </a:lnTo>
                <a:cubicBezTo>
                  <a:pt x="6912" y="11477"/>
                  <a:pt x="6687" y="11741"/>
                  <a:pt x="6383" y="11741"/>
                </a:cubicBezTo>
                <a:cubicBezTo>
                  <a:pt x="6089" y="11741"/>
                  <a:pt x="5853" y="11477"/>
                  <a:pt x="5902" y="11182"/>
                </a:cubicBezTo>
                <a:lnTo>
                  <a:pt x="5902" y="10222"/>
                </a:lnTo>
                <a:cubicBezTo>
                  <a:pt x="5942" y="9937"/>
                  <a:pt x="6165" y="9795"/>
                  <a:pt x="6388" y="9795"/>
                </a:cubicBezTo>
                <a:close/>
                <a:moveTo>
                  <a:pt x="6382" y="12675"/>
                </a:moveTo>
                <a:cubicBezTo>
                  <a:pt x="6483" y="12675"/>
                  <a:pt x="6584" y="12707"/>
                  <a:pt x="6667" y="12771"/>
                </a:cubicBezTo>
                <a:lnTo>
                  <a:pt x="10422" y="15584"/>
                </a:lnTo>
                <a:lnTo>
                  <a:pt x="2344" y="15584"/>
                </a:lnTo>
                <a:lnTo>
                  <a:pt x="6089" y="12771"/>
                </a:lnTo>
                <a:cubicBezTo>
                  <a:pt x="6177" y="12707"/>
                  <a:pt x="6280" y="12675"/>
                  <a:pt x="6382" y="12675"/>
                </a:cubicBezTo>
                <a:close/>
                <a:moveTo>
                  <a:pt x="482" y="1"/>
                </a:moveTo>
                <a:cubicBezTo>
                  <a:pt x="220" y="1"/>
                  <a:pt x="1" y="220"/>
                  <a:pt x="1" y="487"/>
                </a:cubicBezTo>
                <a:cubicBezTo>
                  <a:pt x="1" y="768"/>
                  <a:pt x="227" y="982"/>
                  <a:pt x="493" y="982"/>
                </a:cubicBezTo>
                <a:cubicBezTo>
                  <a:pt x="515" y="982"/>
                  <a:pt x="537" y="980"/>
                  <a:pt x="560" y="978"/>
                </a:cubicBezTo>
                <a:lnTo>
                  <a:pt x="1050" y="978"/>
                </a:lnTo>
                <a:lnTo>
                  <a:pt x="1050" y="4026"/>
                </a:lnTo>
                <a:cubicBezTo>
                  <a:pt x="1050" y="5703"/>
                  <a:pt x="1844" y="7271"/>
                  <a:pt x="3177" y="8281"/>
                </a:cubicBezTo>
                <a:cubicBezTo>
                  <a:pt x="1844" y="9281"/>
                  <a:pt x="1050" y="10859"/>
                  <a:pt x="1050" y="12525"/>
                </a:cubicBezTo>
                <a:lnTo>
                  <a:pt x="1050" y="15584"/>
                </a:lnTo>
                <a:lnTo>
                  <a:pt x="560" y="15584"/>
                </a:lnTo>
                <a:cubicBezTo>
                  <a:pt x="533" y="15580"/>
                  <a:pt x="506" y="15577"/>
                  <a:pt x="479" y="15577"/>
                </a:cubicBezTo>
                <a:cubicBezTo>
                  <a:pt x="219" y="15577"/>
                  <a:pt x="1" y="15789"/>
                  <a:pt x="1" y="16064"/>
                </a:cubicBezTo>
                <a:cubicBezTo>
                  <a:pt x="1" y="16345"/>
                  <a:pt x="227" y="16559"/>
                  <a:pt x="493" y="16559"/>
                </a:cubicBezTo>
                <a:cubicBezTo>
                  <a:pt x="515" y="16559"/>
                  <a:pt x="537" y="16558"/>
                  <a:pt x="560" y="16555"/>
                </a:cubicBezTo>
                <a:lnTo>
                  <a:pt x="12206" y="16555"/>
                </a:lnTo>
                <a:cubicBezTo>
                  <a:pt x="12228" y="16558"/>
                  <a:pt x="12250" y="16559"/>
                  <a:pt x="12272" y="16559"/>
                </a:cubicBezTo>
                <a:cubicBezTo>
                  <a:pt x="12539" y="16559"/>
                  <a:pt x="12765" y="16345"/>
                  <a:pt x="12765" y="16064"/>
                </a:cubicBezTo>
                <a:cubicBezTo>
                  <a:pt x="12765" y="15789"/>
                  <a:pt x="12547" y="15577"/>
                  <a:pt x="12286" y="15577"/>
                </a:cubicBezTo>
                <a:cubicBezTo>
                  <a:pt x="12260" y="15577"/>
                  <a:pt x="12233" y="15580"/>
                  <a:pt x="12206" y="15584"/>
                </a:cubicBezTo>
                <a:lnTo>
                  <a:pt x="11716" y="15584"/>
                </a:lnTo>
                <a:lnTo>
                  <a:pt x="11716" y="12525"/>
                </a:lnTo>
                <a:cubicBezTo>
                  <a:pt x="11706" y="10859"/>
                  <a:pt x="10922" y="9281"/>
                  <a:pt x="9588" y="8281"/>
                </a:cubicBezTo>
                <a:cubicBezTo>
                  <a:pt x="10922" y="7271"/>
                  <a:pt x="11706" y="5703"/>
                  <a:pt x="11716" y="4026"/>
                </a:cubicBezTo>
                <a:lnTo>
                  <a:pt x="11716" y="978"/>
                </a:lnTo>
                <a:lnTo>
                  <a:pt x="12206" y="978"/>
                </a:lnTo>
                <a:cubicBezTo>
                  <a:pt x="12228" y="980"/>
                  <a:pt x="12250" y="982"/>
                  <a:pt x="12272" y="982"/>
                </a:cubicBezTo>
                <a:cubicBezTo>
                  <a:pt x="12539" y="982"/>
                  <a:pt x="12765" y="768"/>
                  <a:pt x="12765" y="487"/>
                </a:cubicBezTo>
                <a:cubicBezTo>
                  <a:pt x="12765" y="220"/>
                  <a:pt x="12545" y="1"/>
                  <a:pt x="12284" y="1"/>
                </a:cubicBezTo>
                <a:cubicBezTo>
                  <a:pt x="12258" y="1"/>
                  <a:pt x="12232" y="3"/>
                  <a:pt x="12206" y="7"/>
                </a:cubicBezTo>
                <a:lnTo>
                  <a:pt x="560" y="7"/>
                </a:lnTo>
                <a:cubicBezTo>
                  <a:pt x="533" y="3"/>
                  <a:pt x="507" y="1"/>
                  <a:pt x="48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89" name="Google Shape;1589;p124"/>
          <p:cNvGrpSpPr/>
          <p:nvPr/>
        </p:nvGrpSpPr>
        <p:grpSpPr>
          <a:xfrm>
            <a:off x="7035775" y="3818083"/>
            <a:ext cx="331535" cy="324040"/>
            <a:chOff x="7035775" y="3818083"/>
            <a:chExt cx="331535" cy="324040"/>
          </a:xfrm>
        </p:grpSpPr>
        <p:sp>
          <p:nvSpPr>
            <p:cNvPr id="1590" name="Google Shape;1590;p124"/>
            <p:cNvSpPr/>
            <p:nvPr/>
          </p:nvSpPr>
          <p:spPr>
            <a:xfrm>
              <a:off x="7116149" y="4075350"/>
              <a:ext cx="170964" cy="66773"/>
            </a:xfrm>
            <a:custGeom>
              <a:avLst/>
              <a:gdLst/>
              <a:ahLst/>
              <a:cxnLst/>
              <a:rect l="l" t="t" r="r" b="b"/>
              <a:pathLst>
                <a:path w="8736" h="3412" extrusionOk="0">
                  <a:moveTo>
                    <a:pt x="491" y="0"/>
                  </a:moveTo>
                  <a:cubicBezTo>
                    <a:pt x="226" y="0"/>
                    <a:pt x="1" y="226"/>
                    <a:pt x="1" y="490"/>
                  </a:cubicBezTo>
                  <a:lnTo>
                    <a:pt x="1" y="2922"/>
                  </a:lnTo>
                  <a:cubicBezTo>
                    <a:pt x="1" y="3186"/>
                    <a:pt x="226" y="3412"/>
                    <a:pt x="491" y="3412"/>
                  </a:cubicBezTo>
                  <a:lnTo>
                    <a:pt x="8245" y="3412"/>
                  </a:lnTo>
                  <a:cubicBezTo>
                    <a:pt x="8520" y="3412"/>
                    <a:pt x="8735" y="3186"/>
                    <a:pt x="8735" y="2922"/>
                  </a:cubicBezTo>
                  <a:lnTo>
                    <a:pt x="8735" y="490"/>
                  </a:lnTo>
                  <a:cubicBezTo>
                    <a:pt x="8735" y="216"/>
                    <a:pt x="8520" y="0"/>
                    <a:pt x="82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124"/>
            <p:cNvSpPr/>
            <p:nvPr/>
          </p:nvSpPr>
          <p:spPr>
            <a:xfrm>
              <a:off x="7035775" y="3818083"/>
              <a:ext cx="331535" cy="238480"/>
            </a:xfrm>
            <a:custGeom>
              <a:avLst/>
              <a:gdLst/>
              <a:ahLst/>
              <a:cxnLst/>
              <a:rect l="l" t="t" r="r" b="b"/>
              <a:pathLst>
                <a:path w="16941" h="12186" extrusionOk="0">
                  <a:moveTo>
                    <a:pt x="2265" y="2147"/>
                  </a:moveTo>
                  <a:cubicBezTo>
                    <a:pt x="2383" y="3402"/>
                    <a:pt x="2667" y="4637"/>
                    <a:pt x="3098" y="5814"/>
                  </a:cubicBezTo>
                  <a:cubicBezTo>
                    <a:pt x="2039" y="5794"/>
                    <a:pt x="1187" y="4941"/>
                    <a:pt x="1177" y="3882"/>
                  </a:cubicBezTo>
                  <a:cubicBezTo>
                    <a:pt x="1187" y="3147"/>
                    <a:pt x="1608" y="2481"/>
                    <a:pt x="2265" y="2147"/>
                  </a:cubicBezTo>
                  <a:close/>
                  <a:moveTo>
                    <a:pt x="14695" y="2157"/>
                  </a:moveTo>
                  <a:cubicBezTo>
                    <a:pt x="15509" y="2549"/>
                    <a:pt x="15930" y="3441"/>
                    <a:pt x="15734" y="4314"/>
                  </a:cubicBezTo>
                  <a:cubicBezTo>
                    <a:pt x="15538" y="5196"/>
                    <a:pt x="14754" y="5814"/>
                    <a:pt x="13862" y="5814"/>
                  </a:cubicBezTo>
                  <a:cubicBezTo>
                    <a:pt x="14293" y="4637"/>
                    <a:pt x="14578" y="3402"/>
                    <a:pt x="14695" y="2157"/>
                  </a:cubicBezTo>
                  <a:close/>
                  <a:moveTo>
                    <a:pt x="7429" y="2905"/>
                  </a:moveTo>
                  <a:cubicBezTo>
                    <a:pt x="7456" y="2905"/>
                    <a:pt x="7482" y="2907"/>
                    <a:pt x="7510" y="2912"/>
                  </a:cubicBezTo>
                  <a:lnTo>
                    <a:pt x="8480" y="2912"/>
                  </a:lnTo>
                  <a:cubicBezTo>
                    <a:pt x="8745" y="2912"/>
                    <a:pt x="8960" y="3128"/>
                    <a:pt x="8960" y="3402"/>
                  </a:cubicBezTo>
                  <a:lnTo>
                    <a:pt x="8960" y="5823"/>
                  </a:lnTo>
                  <a:lnTo>
                    <a:pt x="9451" y="5823"/>
                  </a:lnTo>
                  <a:cubicBezTo>
                    <a:pt x="10009" y="5902"/>
                    <a:pt x="10009" y="6706"/>
                    <a:pt x="9451" y="6794"/>
                  </a:cubicBezTo>
                  <a:lnTo>
                    <a:pt x="9451" y="6784"/>
                  </a:lnTo>
                  <a:lnTo>
                    <a:pt x="7510" y="6784"/>
                  </a:lnTo>
                  <a:cubicBezTo>
                    <a:pt x="7483" y="6788"/>
                    <a:pt x="7457" y="6791"/>
                    <a:pt x="7432" y="6791"/>
                  </a:cubicBezTo>
                  <a:cubicBezTo>
                    <a:pt x="7170" y="6791"/>
                    <a:pt x="6951" y="6572"/>
                    <a:pt x="6951" y="6304"/>
                  </a:cubicBezTo>
                  <a:cubicBezTo>
                    <a:pt x="6951" y="6023"/>
                    <a:pt x="7177" y="5809"/>
                    <a:pt x="7443" y="5809"/>
                  </a:cubicBezTo>
                  <a:cubicBezTo>
                    <a:pt x="7465" y="5809"/>
                    <a:pt x="7487" y="5811"/>
                    <a:pt x="7510" y="5814"/>
                  </a:cubicBezTo>
                  <a:lnTo>
                    <a:pt x="7990" y="5814"/>
                  </a:lnTo>
                  <a:lnTo>
                    <a:pt x="7990" y="3882"/>
                  </a:lnTo>
                  <a:lnTo>
                    <a:pt x="7510" y="3882"/>
                  </a:lnTo>
                  <a:cubicBezTo>
                    <a:pt x="7487" y="3885"/>
                    <a:pt x="7465" y="3887"/>
                    <a:pt x="7443" y="3887"/>
                  </a:cubicBezTo>
                  <a:cubicBezTo>
                    <a:pt x="7177" y="3887"/>
                    <a:pt x="6951" y="3673"/>
                    <a:pt x="6951" y="3392"/>
                  </a:cubicBezTo>
                  <a:cubicBezTo>
                    <a:pt x="6951" y="3116"/>
                    <a:pt x="7169" y="2905"/>
                    <a:pt x="7429" y="2905"/>
                  </a:cubicBezTo>
                  <a:close/>
                  <a:moveTo>
                    <a:pt x="2667" y="0"/>
                  </a:moveTo>
                  <a:cubicBezTo>
                    <a:pt x="2402" y="0"/>
                    <a:pt x="2177" y="216"/>
                    <a:pt x="2177" y="491"/>
                  </a:cubicBezTo>
                  <a:cubicBezTo>
                    <a:pt x="2177" y="706"/>
                    <a:pt x="2177" y="922"/>
                    <a:pt x="2196" y="1128"/>
                  </a:cubicBezTo>
                  <a:cubicBezTo>
                    <a:pt x="834" y="1579"/>
                    <a:pt x="0" y="2951"/>
                    <a:pt x="245" y="4363"/>
                  </a:cubicBezTo>
                  <a:cubicBezTo>
                    <a:pt x="479" y="5771"/>
                    <a:pt x="1683" y="6784"/>
                    <a:pt x="3106" y="6784"/>
                  </a:cubicBezTo>
                  <a:cubicBezTo>
                    <a:pt x="3120" y="6784"/>
                    <a:pt x="3134" y="6784"/>
                    <a:pt x="3147" y="6784"/>
                  </a:cubicBezTo>
                  <a:lnTo>
                    <a:pt x="3510" y="6784"/>
                  </a:lnTo>
                  <a:cubicBezTo>
                    <a:pt x="4245" y="8313"/>
                    <a:pt x="5225" y="9451"/>
                    <a:pt x="6363" y="10098"/>
                  </a:cubicBezTo>
                  <a:cubicBezTo>
                    <a:pt x="6784" y="10352"/>
                    <a:pt x="7029" y="10813"/>
                    <a:pt x="7019" y="11313"/>
                  </a:cubicBezTo>
                  <a:lnTo>
                    <a:pt x="7019" y="12186"/>
                  </a:lnTo>
                  <a:lnTo>
                    <a:pt x="9921" y="12186"/>
                  </a:lnTo>
                  <a:lnTo>
                    <a:pt x="9921" y="11313"/>
                  </a:lnTo>
                  <a:cubicBezTo>
                    <a:pt x="9911" y="10813"/>
                    <a:pt x="10156" y="10352"/>
                    <a:pt x="10578" y="10098"/>
                  </a:cubicBezTo>
                  <a:cubicBezTo>
                    <a:pt x="11715" y="9460"/>
                    <a:pt x="12695" y="8323"/>
                    <a:pt x="13431" y="6784"/>
                  </a:cubicBezTo>
                  <a:lnTo>
                    <a:pt x="13803" y="6784"/>
                  </a:lnTo>
                  <a:cubicBezTo>
                    <a:pt x="13817" y="6784"/>
                    <a:pt x="13830" y="6784"/>
                    <a:pt x="13844" y="6784"/>
                  </a:cubicBezTo>
                  <a:cubicBezTo>
                    <a:pt x="15258" y="6784"/>
                    <a:pt x="16462" y="5771"/>
                    <a:pt x="16705" y="4373"/>
                  </a:cubicBezTo>
                  <a:cubicBezTo>
                    <a:pt x="16940" y="2961"/>
                    <a:pt x="16117" y="1588"/>
                    <a:pt x="14754" y="1138"/>
                  </a:cubicBezTo>
                  <a:lnTo>
                    <a:pt x="14764" y="1128"/>
                  </a:lnTo>
                  <a:cubicBezTo>
                    <a:pt x="14774" y="922"/>
                    <a:pt x="14774" y="706"/>
                    <a:pt x="14774" y="491"/>
                  </a:cubicBezTo>
                  <a:cubicBezTo>
                    <a:pt x="14783" y="216"/>
                    <a:pt x="14558" y="0"/>
                    <a:pt x="142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92" name="Google Shape;1592;p124"/>
          <p:cNvSpPr/>
          <p:nvPr/>
        </p:nvSpPr>
        <p:spPr>
          <a:xfrm>
            <a:off x="7286897" y="3396016"/>
            <a:ext cx="76754" cy="120121"/>
          </a:xfrm>
          <a:custGeom>
            <a:avLst/>
            <a:gdLst/>
            <a:ahLst/>
            <a:cxnLst/>
            <a:rect l="l" t="t" r="r" b="b"/>
            <a:pathLst>
              <a:path w="3922" h="6138" extrusionOk="0">
                <a:moveTo>
                  <a:pt x="1" y="1"/>
                </a:moveTo>
                <a:lnTo>
                  <a:pt x="1" y="1"/>
                </a:lnTo>
                <a:cubicBezTo>
                  <a:pt x="1304" y="1844"/>
                  <a:pt x="1304" y="4294"/>
                  <a:pt x="1" y="6137"/>
                </a:cubicBezTo>
                <a:lnTo>
                  <a:pt x="3520" y="5490"/>
                </a:lnTo>
                <a:cubicBezTo>
                  <a:pt x="3755" y="5441"/>
                  <a:pt x="3912" y="5245"/>
                  <a:pt x="3922" y="5010"/>
                </a:cubicBezTo>
                <a:lnTo>
                  <a:pt x="3922" y="1138"/>
                </a:lnTo>
                <a:cubicBezTo>
                  <a:pt x="3912" y="903"/>
                  <a:pt x="3755" y="697"/>
                  <a:pt x="3520" y="658"/>
                </a:cubicBezTo>
                <a:lnTo>
                  <a:pt x="1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3" name="Google Shape;1593;p124"/>
          <p:cNvSpPr/>
          <p:nvPr/>
        </p:nvSpPr>
        <p:spPr>
          <a:xfrm>
            <a:off x="7039806" y="3396016"/>
            <a:ext cx="76558" cy="120121"/>
          </a:xfrm>
          <a:custGeom>
            <a:avLst/>
            <a:gdLst/>
            <a:ahLst/>
            <a:cxnLst/>
            <a:rect l="l" t="t" r="r" b="b"/>
            <a:pathLst>
              <a:path w="3912" h="6138" extrusionOk="0">
                <a:moveTo>
                  <a:pt x="3912" y="1"/>
                </a:moveTo>
                <a:lnTo>
                  <a:pt x="402" y="658"/>
                </a:lnTo>
                <a:cubicBezTo>
                  <a:pt x="167" y="697"/>
                  <a:pt x="0" y="903"/>
                  <a:pt x="0" y="1138"/>
                </a:cubicBezTo>
                <a:lnTo>
                  <a:pt x="0" y="5010"/>
                </a:lnTo>
                <a:cubicBezTo>
                  <a:pt x="0" y="5245"/>
                  <a:pt x="167" y="5441"/>
                  <a:pt x="402" y="5490"/>
                </a:cubicBezTo>
                <a:lnTo>
                  <a:pt x="3912" y="6137"/>
                </a:lnTo>
                <a:cubicBezTo>
                  <a:pt x="2618" y="4304"/>
                  <a:pt x="2618" y="1844"/>
                  <a:pt x="391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4" name="Google Shape;1594;p124"/>
          <p:cNvSpPr/>
          <p:nvPr/>
        </p:nvSpPr>
        <p:spPr>
          <a:xfrm>
            <a:off x="7113859" y="3350164"/>
            <a:ext cx="175562" cy="191297"/>
          </a:xfrm>
          <a:custGeom>
            <a:avLst/>
            <a:gdLst/>
            <a:ahLst/>
            <a:cxnLst/>
            <a:rect l="l" t="t" r="r" b="b"/>
            <a:pathLst>
              <a:path w="8971" h="9775" extrusionOk="0">
                <a:moveTo>
                  <a:pt x="4490" y="2912"/>
                </a:moveTo>
                <a:cubicBezTo>
                  <a:pt x="4784" y="2912"/>
                  <a:pt x="5019" y="3177"/>
                  <a:pt x="4970" y="3481"/>
                </a:cubicBezTo>
                <a:lnTo>
                  <a:pt x="4970" y="4932"/>
                </a:lnTo>
                <a:lnTo>
                  <a:pt x="5461" y="4932"/>
                </a:lnTo>
                <a:cubicBezTo>
                  <a:pt x="6019" y="5020"/>
                  <a:pt x="6019" y="5814"/>
                  <a:pt x="5461" y="5902"/>
                </a:cubicBezTo>
                <a:lnTo>
                  <a:pt x="4490" y="5902"/>
                </a:lnTo>
                <a:cubicBezTo>
                  <a:pt x="4225" y="5902"/>
                  <a:pt x="4010" y="5687"/>
                  <a:pt x="4000" y="5412"/>
                </a:cubicBezTo>
                <a:lnTo>
                  <a:pt x="4000" y="3481"/>
                </a:lnTo>
                <a:cubicBezTo>
                  <a:pt x="3961" y="3177"/>
                  <a:pt x="4186" y="2912"/>
                  <a:pt x="4490" y="2912"/>
                </a:cubicBezTo>
                <a:close/>
                <a:moveTo>
                  <a:pt x="4490" y="1"/>
                </a:moveTo>
                <a:cubicBezTo>
                  <a:pt x="4186" y="1"/>
                  <a:pt x="3961" y="275"/>
                  <a:pt x="4000" y="569"/>
                </a:cubicBezTo>
                <a:lnTo>
                  <a:pt x="4000" y="1079"/>
                </a:lnTo>
                <a:cubicBezTo>
                  <a:pt x="1706" y="1334"/>
                  <a:pt x="0" y="3344"/>
                  <a:pt x="138" y="5657"/>
                </a:cubicBezTo>
                <a:cubicBezTo>
                  <a:pt x="265" y="7971"/>
                  <a:pt x="2177" y="9774"/>
                  <a:pt x="4490" y="9774"/>
                </a:cubicBezTo>
                <a:cubicBezTo>
                  <a:pt x="6804" y="9774"/>
                  <a:pt x="8715" y="7971"/>
                  <a:pt x="8843" y="5657"/>
                </a:cubicBezTo>
                <a:cubicBezTo>
                  <a:pt x="8970" y="3344"/>
                  <a:pt x="7274" y="1334"/>
                  <a:pt x="4970" y="1079"/>
                </a:cubicBezTo>
                <a:lnTo>
                  <a:pt x="4970" y="569"/>
                </a:lnTo>
                <a:cubicBezTo>
                  <a:pt x="5019" y="275"/>
                  <a:pt x="4784" y="1"/>
                  <a:pt x="449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95" name="Google Shape;1595;p124"/>
          <p:cNvGrpSpPr/>
          <p:nvPr/>
        </p:nvGrpSpPr>
        <p:grpSpPr>
          <a:xfrm>
            <a:off x="7059376" y="2753905"/>
            <a:ext cx="284704" cy="323864"/>
            <a:chOff x="7059376" y="2753905"/>
            <a:chExt cx="284704" cy="323864"/>
          </a:xfrm>
        </p:grpSpPr>
        <p:sp>
          <p:nvSpPr>
            <p:cNvPr id="1596" name="Google Shape;1596;p124"/>
            <p:cNvSpPr/>
            <p:nvPr/>
          </p:nvSpPr>
          <p:spPr>
            <a:xfrm>
              <a:off x="7059376" y="3020762"/>
              <a:ext cx="218147" cy="57007"/>
            </a:xfrm>
            <a:custGeom>
              <a:avLst/>
              <a:gdLst/>
              <a:ahLst/>
              <a:cxnLst/>
              <a:rect l="l" t="t" r="r" b="b"/>
              <a:pathLst>
                <a:path w="11147" h="2913" extrusionOk="0">
                  <a:moveTo>
                    <a:pt x="490" y="1"/>
                  </a:moveTo>
                  <a:cubicBezTo>
                    <a:pt x="226" y="1"/>
                    <a:pt x="0" y="226"/>
                    <a:pt x="0" y="491"/>
                  </a:cubicBezTo>
                  <a:cubicBezTo>
                    <a:pt x="10" y="1834"/>
                    <a:pt x="1088" y="2912"/>
                    <a:pt x="2431" y="2912"/>
                  </a:cubicBezTo>
                  <a:lnTo>
                    <a:pt x="11146" y="2912"/>
                  </a:lnTo>
                  <a:cubicBezTo>
                    <a:pt x="10833" y="2501"/>
                    <a:pt x="10666" y="2001"/>
                    <a:pt x="10666" y="1481"/>
                  </a:cubicBezTo>
                  <a:lnTo>
                    <a:pt x="10666" y="1471"/>
                  </a:lnTo>
                  <a:lnTo>
                    <a:pt x="1066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124"/>
            <p:cNvSpPr/>
            <p:nvPr/>
          </p:nvSpPr>
          <p:spPr>
            <a:xfrm>
              <a:off x="7097362" y="2753905"/>
              <a:ext cx="246719" cy="323473"/>
            </a:xfrm>
            <a:custGeom>
              <a:avLst/>
              <a:gdLst/>
              <a:ahLst/>
              <a:cxnLst/>
              <a:rect l="l" t="t" r="r" b="b"/>
              <a:pathLst>
                <a:path w="12607" h="16529" extrusionOk="0">
                  <a:moveTo>
                    <a:pt x="3333" y="2967"/>
                  </a:moveTo>
                  <a:cubicBezTo>
                    <a:pt x="3356" y="2967"/>
                    <a:pt x="3379" y="2968"/>
                    <a:pt x="3402" y="2971"/>
                  </a:cubicBezTo>
                  <a:lnTo>
                    <a:pt x="9215" y="2971"/>
                  </a:lnTo>
                  <a:cubicBezTo>
                    <a:pt x="9764" y="3059"/>
                    <a:pt x="9764" y="3854"/>
                    <a:pt x="9215" y="3942"/>
                  </a:cubicBezTo>
                  <a:lnTo>
                    <a:pt x="3402" y="3942"/>
                  </a:lnTo>
                  <a:cubicBezTo>
                    <a:pt x="3375" y="3946"/>
                    <a:pt x="3348" y="3948"/>
                    <a:pt x="3321" y="3948"/>
                  </a:cubicBezTo>
                  <a:cubicBezTo>
                    <a:pt x="3053" y="3948"/>
                    <a:pt x="2833" y="3729"/>
                    <a:pt x="2833" y="3461"/>
                  </a:cubicBezTo>
                  <a:cubicBezTo>
                    <a:pt x="2833" y="3181"/>
                    <a:pt x="3059" y="2967"/>
                    <a:pt x="3333" y="2967"/>
                  </a:cubicBezTo>
                  <a:close/>
                  <a:moveTo>
                    <a:pt x="3321" y="4906"/>
                  </a:moveTo>
                  <a:cubicBezTo>
                    <a:pt x="3348" y="4906"/>
                    <a:pt x="3375" y="4908"/>
                    <a:pt x="3402" y="4912"/>
                  </a:cubicBezTo>
                  <a:lnTo>
                    <a:pt x="6304" y="4912"/>
                  </a:lnTo>
                  <a:cubicBezTo>
                    <a:pt x="6862" y="4991"/>
                    <a:pt x="6862" y="5795"/>
                    <a:pt x="6304" y="5883"/>
                  </a:cubicBezTo>
                  <a:lnTo>
                    <a:pt x="3402" y="5883"/>
                  </a:lnTo>
                  <a:cubicBezTo>
                    <a:pt x="3379" y="5886"/>
                    <a:pt x="3356" y="5887"/>
                    <a:pt x="3333" y="5887"/>
                  </a:cubicBezTo>
                  <a:cubicBezTo>
                    <a:pt x="3059" y="5887"/>
                    <a:pt x="2833" y="5673"/>
                    <a:pt x="2833" y="5393"/>
                  </a:cubicBezTo>
                  <a:cubicBezTo>
                    <a:pt x="2833" y="5125"/>
                    <a:pt x="3053" y="4906"/>
                    <a:pt x="3321" y="4906"/>
                  </a:cubicBezTo>
                  <a:close/>
                  <a:moveTo>
                    <a:pt x="4363" y="8784"/>
                  </a:moveTo>
                  <a:cubicBezTo>
                    <a:pt x="3921" y="8784"/>
                    <a:pt x="3696" y="9314"/>
                    <a:pt x="4010" y="9628"/>
                  </a:cubicBezTo>
                  <a:cubicBezTo>
                    <a:pt x="4107" y="9725"/>
                    <a:pt x="4229" y="9769"/>
                    <a:pt x="4348" y="9769"/>
                  </a:cubicBezTo>
                  <a:cubicBezTo>
                    <a:pt x="4599" y="9769"/>
                    <a:pt x="4843" y="9574"/>
                    <a:pt x="4843" y="9275"/>
                  </a:cubicBezTo>
                  <a:cubicBezTo>
                    <a:pt x="4843" y="9010"/>
                    <a:pt x="4627" y="8794"/>
                    <a:pt x="4363" y="8784"/>
                  </a:cubicBezTo>
                  <a:close/>
                  <a:moveTo>
                    <a:pt x="4362" y="7817"/>
                  </a:moveTo>
                  <a:cubicBezTo>
                    <a:pt x="5144" y="7817"/>
                    <a:pt x="5813" y="8454"/>
                    <a:pt x="5813" y="9275"/>
                  </a:cubicBezTo>
                  <a:cubicBezTo>
                    <a:pt x="5813" y="9490"/>
                    <a:pt x="5764" y="9706"/>
                    <a:pt x="5676" y="9902"/>
                  </a:cubicBezTo>
                  <a:lnTo>
                    <a:pt x="6647" y="10872"/>
                  </a:lnTo>
                  <a:cubicBezTo>
                    <a:pt x="6833" y="11059"/>
                    <a:pt x="6833" y="11363"/>
                    <a:pt x="6647" y="11559"/>
                  </a:cubicBezTo>
                  <a:cubicBezTo>
                    <a:pt x="6549" y="11652"/>
                    <a:pt x="6424" y="11698"/>
                    <a:pt x="6300" y="11698"/>
                  </a:cubicBezTo>
                  <a:cubicBezTo>
                    <a:pt x="6176" y="11698"/>
                    <a:pt x="6054" y="11652"/>
                    <a:pt x="5960" y="11559"/>
                  </a:cubicBezTo>
                  <a:lnTo>
                    <a:pt x="4990" y="10588"/>
                  </a:lnTo>
                  <a:cubicBezTo>
                    <a:pt x="4789" y="10681"/>
                    <a:pt x="4573" y="10728"/>
                    <a:pt x="4359" y="10728"/>
                  </a:cubicBezTo>
                  <a:cubicBezTo>
                    <a:pt x="4144" y="10728"/>
                    <a:pt x="3931" y="10681"/>
                    <a:pt x="3735" y="10588"/>
                  </a:cubicBezTo>
                  <a:lnTo>
                    <a:pt x="2765" y="11559"/>
                  </a:lnTo>
                  <a:cubicBezTo>
                    <a:pt x="2670" y="11629"/>
                    <a:pt x="2570" y="11659"/>
                    <a:pt x="2475" y="11659"/>
                  </a:cubicBezTo>
                  <a:cubicBezTo>
                    <a:pt x="2115" y="11659"/>
                    <a:pt x="1815" y="11229"/>
                    <a:pt x="2078" y="10872"/>
                  </a:cubicBezTo>
                  <a:lnTo>
                    <a:pt x="3049" y="9902"/>
                  </a:lnTo>
                  <a:cubicBezTo>
                    <a:pt x="2647" y="9059"/>
                    <a:pt x="3137" y="8059"/>
                    <a:pt x="4039" y="7853"/>
                  </a:cubicBezTo>
                  <a:cubicBezTo>
                    <a:pt x="4148" y="7829"/>
                    <a:pt x="4256" y="7817"/>
                    <a:pt x="4362" y="7817"/>
                  </a:cubicBezTo>
                  <a:close/>
                  <a:moveTo>
                    <a:pt x="490" y="1"/>
                  </a:moveTo>
                  <a:cubicBezTo>
                    <a:pt x="216" y="1"/>
                    <a:pt x="0" y="217"/>
                    <a:pt x="0" y="481"/>
                  </a:cubicBezTo>
                  <a:lnTo>
                    <a:pt x="0" y="12666"/>
                  </a:lnTo>
                  <a:lnTo>
                    <a:pt x="9205" y="12666"/>
                  </a:lnTo>
                  <a:cubicBezTo>
                    <a:pt x="9470" y="12666"/>
                    <a:pt x="9695" y="12882"/>
                    <a:pt x="9695" y="13157"/>
                  </a:cubicBezTo>
                  <a:lnTo>
                    <a:pt x="9695" y="15117"/>
                  </a:lnTo>
                  <a:cubicBezTo>
                    <a:pt x="9715" y="15901"/>
                    <a:pt x="10362" y="16529"/>
                    <a:pt x="11146" y="16529"/>
                  </a:cubicBezTo>
                  <a:cubicBezTo>
                    <a:pt x="11931" y="16529"/>
                    <a:pt x="12578" y="15901"/>
                    <a:pt x="12607" y="15117"/>
                  </a:cubicBezTo>
                  <a:lnTo>
                    <a:pt x="12607" y="481"/>
                  </a:lnTo>
                  <a:cubicBezTo>
                    <a:pt x="12597" y="217"/>
                    <a:pt x="12381" y="1"/>
                    <a:pt x="121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98" name="Google Shape;1598;p124"/>
          <p:cNvGrpSpPr/>
          <p:nvPr/>
        </p:nvGrpSpPr>
        <p:grpSpPr>
          <a:xfrm>
            <a:off x="7048632" y="2245966"/>
            <a:ext cx="306388" cy="324079"/>
            <a:chOff x="7048632" y="2245966"/>
            <a:chExt cx="306388" cy="324079"/>
          </a:xfrm>
        </p:grpSpPr>
        <p:sp>
          <p:nvSpPr>
            <p:cNvPr id="1599" name="Google Shape;1599;p124"/>
            <p:cNvSpPr/>
            <p:nvPr/>
          </p:nvSpPr>
          <p:spPr>
            <a:xfrm>
              <a:off x="7048632" y="2550808"/>
              <a:ext cx="249420" cy="19237"/>
            </a:xfrm>
            <a:custGeom>
              <a:avLst/>
              <a:gdLst/>
              <a:ahLst/>
              <a:cxnLst/>
              <a:rect l="l" t="t" r="r" b="b"/>
              <a:pathLst>
                <a:path w="12745" h="983" extrusionOk="0">
                  <a:moveTo>
                    <a:pt x="12266" y="1"/>
                  </a:moveTo>
                  <a:cubicBezTo>
                    <a:pt x="12240" y="1"/>
                    <a:pt x="12213" y="3"/>
                    <a:pt x="12185" y="7"/>
                  </a:cubicBezTo>
                  <a:lnTo>
                    <a:pt x="549" y="7"/>
                  </a:lnTo>
                  <a:cubicBezTo>
                    <a:pt x="0" y="86"/>
                    <a:pt x="0" y="890"/>
                    <a:pt x="549" y="978"/>
                  </a:cubicBezTo>
                  <a:lnTo>
                    <a:pt x="12185" y="978"/>
                  </a:lnTo>
                  <a:cubicBezTo>
                    <a:pt x="12208" y="981"/>
                    <a:pt x="12230" y="982"/>
                    <a:pt x="12252" y="982"/>
                  </a:cubicBezTo>
                  <a:cubicBezTo>
                    <a:pt x="12518" y="982"/>
                    <a:pt x="12744" y="768"/>
                    <a:pt x="12744" y="488"/>
                  </a:cubicBezTo>
                  <a:cubicBezTo>
                    <a:pt x="12744" y="212"/>
                    <a:pt x="12526" y="1"/>
                    <a:pt x="12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124"/>
            <p:cNvSpPr/>
            <p:nvPr/>
          </p:nvSpPr>
          <p:spPr>
            <a:xfrm>
              <a:off x="7182726" y="2245966"/>
              <a:ext cx="172294" cy="113878"/>
            </a:xfrm>
            <a:custGeom>
              <a:avLst/>
              <a:gdLst/>
              <a:ahLst/>
              <a:cxnLst/>
              <a:rect l="l" t="t" r="r" b="b"/>
              <a:pathLst>
                <a:path w="8804" h="5819" extrusionOk="0">
                  <a:moveTo>
                    <a:pt x="8316" y="1"/>
                  </a:moveTo>
                  <a:cubicBezTo>
                    <a:pt x="8289" y="1"/>
                    <a:pt x="8262" y="3"/>
                    <a:pt x="8235" y="7"/>
                  </a:cubicBezTo>
                  <a:lnTo>
                    <a:pt x="2422" y="7"/>
                  </a:lnTo>
                  <a:cubicBezTo>
                    <a:pt x="1638" y="27"/>
                    <a:pt x="1010" y="674"/>
                    <a:pt x="1010" y="1458"/>
                  </a:cubicBezTo>
                  <a:cubicBezTo>
                    <a:pt x="1010" y="2252"/>
                    <a:pt x="1638" y="2889"/>
                    <a:pt x="2422" y="2919"/>
                  </a:cubicBezTo>
                  <a:lnTo>
                    <a:pt x="5333" y="2919"/>
                  </a:lnTo>
                  <a:cubicBezTo>
                    <a:pt x="5361" y="2914"/>
                    <a:pt x="5388" y="2912"/>
                    <a:pt x="5414" y="2912"/>
                  </a:cubicBezTo>
                  <a:cubicBezTo>
                    <a:pt x="5674" y="2912"/>
                    <a:pt x="5892" y="3123"/>
                    <a:pt x="5892" y="3399"/>
                  </a:cubicBezTo>
                  <a:cubicBezTo>
                    <a:pt x="5892" y="3680"/>
                    <a:pt x="5666" y="3894"/>
                    <a:pt x="5400" y="3894"/>
                  </a:cubicBezTo>
                  <a:cubicBezTo>
                    <a:pt x="5378" y="3894"/>
                    <a:pt x="5356" y="3892"/>
                    <a:pt x="5333" y="3889"/>
                  </a:cubicBezTo>
                  <a:lnTo>
                    <a:pt x="1451" y="3889"/>
                  </a:lnTo>
                  <a:cubicBezTo>
                    <a:pt x="667" y="3889"/>
                    <a:pt x="1" y="4575"/>
                    <a:pt x="1" y="5399"/>
                  </a:cubicBezTo>
                  <a:cubicBezTo>
                    <a:pt x="45" y="5678"/>
                    <a:pt x="265" y="5818"/>
                    <a:pt x="486" y="5818"/>
                  </a:cubicBezTo>
                  <a:cubicBezTo>
                    <a:pt x="706" y="5818"/>
                    <a:pt x="927" y="5678"/>
                    <a:pt x="971" y="5399"/>
                  </a:cubicBezTo>
                  <a:cubicBezTo>
                    <a:pt x="971" y="5124"/>
                    <a:pt x="1206" y="4850"/>
                    <a:pt x="1451" y="4850"/>
                  </a:cubicBezTo>
                  <a:lnTo>
                    <a:pt x="5333" y="4850"/>
                  </a:lnTo>
                  <a:cubicBezTo>
                    <a:pt x="5351" y="4851"/>
                    <a:pt x="5369" y="4851"/>
                    <a:pt x="5386" y="4851"/>
                  </a:cubicBezTo>
                  <a:cubicBezTo>
                    <a:pt x="6176" y="4851"/>
                    <a:pt x="6824" y="4205"/>
                    <a:pt x="6824" y="3399"/>
                  </a:cubicBezTo>
                  <a:cubicBezTo>
                    <a:pt x="6824" y="2593"/>
                    <a:pt x="6176" y="1947"/>
                    <a:pt x="5386" y="1947"/>
                  </a:cubicBezTo>
                  <a:cubicBezTo>
                    <a:pt x="5369" y="1947"/>
                    <a:pt x="5351" y="1948"/>
                    <a:pt x="5333" y="1948"/>
                  </a:cubicBezTo>
                  <a:lnTo>
                    <a:pt x="2422" y="1948"/>
                  </a:lnTo>
                  <a:cubicBezTo>
                    <a:pt x="1863" y="1860"/>
                    <a:pt x="1863" y="1056"/>
                    <a:pt x="2422" y="978"/>
                  </a:cubicBezTo>
                  <a:lnTo>
                    <a:pt x="8235" y="978"/>
                  </a:lnTo>
                  <a:cubicBezTo>
                    <a:pt x="8258" y="981"/>
                    <a:pt x="8281" y="982"/>
                    <a:pt x="8304" y="982"/>
                  </a:cubicBezTo>
                  <a:cubicBezTo>
                    <a:pt x="8578" y="982"/>
                    <a:pt x="8804" y="768"/>
                    <a:pt x="8804" y="488"/>
                  </a:cubicBezTo>
                  <a:cubicBezTo>
                    <a:pt x="8804" y="220"/>
                    <a:pt x="8584" y="1"/>
                    <a:pt x="83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124"/>
            <p:cNvSpPr/>
            <p:nvPr/>
          </p:nvSpPr>
          <p:spPr>
            <a:xfrm>
              <a:off x="7068966" y="2380196"/>
              <a:ext cx="265721" cy="151765"/>
            </a:xfrm>
            <a:custGeom>
              <a:avLst/>
              <a:gdLst/>
              <a:ahLst/>
              <a:cxnLst/>
              <a:rect l="l" t="t" r="r" b="b"/>
              <a:pathLst>
                <a:path w="13578" h="7755" extrusionOk="0">
                  <a:moveTo>
                    <a:pt x="11146" y="971"/>
                  </a:moveTo>
                  <a:cubicBezTo>
                    <a:pt x="11950" y="971"/>
                    <a:pt x="12597" y="1618"/>
                    <a:pt x="12597" y="2422"/>
                  </a:cubicBezTo>
                  <a:cubicBezTo>
                    <a:pt x="12597" y="3226"/>
                    <a:pt x="11950" y="3873"/>
                    <a:pt x="11146" y="3873"/>
                  </a:cubicBezTo>
                  <a:lnTo>
                    <a:pt x="10656" y="3873"/>
                  </a:lnTo>
                  <a:lnTo>
                    <a:pt x="10656" y="971"/>
                  </a:lnTo>
                  <a:close/>
                  <a:moveTo>
                    <a:pt x="481" y="1"/>
                  </a:moveTo>
                  <a:cubicBezTo>
                    <a:pt x="216" y="1"/>
                    <a:pt x="0" y="216"/>
                    <a:pt x="0" y="491"/>
                  </a:cubicBezTo>
                  <a:lnTo>
                    <a:pt x="0" y="4363"/>
                  </a:lnTo>
                  <a:cubicBezTo>
                    <a:pt x="0" y="5608"/>
                    <a:pt x="432" y="6804"/>
                    <a:pt x="1226" y="7755"/>
                  </a:cubicBezTo>
                  <a:lnTo>
                    <a:pt x="9441" y="7755"/>
                  </a:lnTo>
                  <a:cubicBezTo>
                    <a:pt x="10127" y="6931"/>
                    <a:pt x="10548" y="5922"/>
                    <a:pt x="10646" y="4853"/>
                  </a:cubicBezTo>
                  <a:lnTo>
                    <a:pt x="11146" y="4853"/>
                  </a:lnTo>
                  <a:cubicBezTo>
                    <a:pt x="12489" y="4853"/>
                    <a:pt x="13578" y="3765"/>
                    <a:pt x="13578" y="2422"/>
                  </a:cubicBezTo>
                  <a:cubicBezTo>
                    <a:pt x="13578" y="1089"/>
                    <a:pt x="12489" y="1"/>
                    <a:pt x="111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02" name="Google Shape;1602;p124"/>
          <p:cNvGrpSpPr/>
          <p:nvPr/>
        </p:nvGrpSpPr>
        <p:grpSpPr>
          <a:xfrm>
            <a:off x="7039806" y="1763233"/>
            <a:ext cx="323844" cy="323844"/>
            <a:chOff x="7039806" y="1763233"/>
            <a:chExt cx="323844" cy="323844"/>
          </a:xfrm>
        </p:grpSpPr>
        <p:sp>
          <p:nvSpPr>
            <p:cNvPr id="1603" name="Google Shape;1603;p124"/>
            <p:cNvSpPr/>
            <p:nvPr/>
          </p:nvSpPr>
          <p:spPr>
            <a:xfrm>
              <a:off x="7039806" y="1859341"/>
              <a:ext cx="323844" cy="227736"/>
            </a:xfrm>
            <a:custGeom>
              <a:avLst/>
              <a:gdLst/>
              <a:ahLst/>
              <a:cxnLst/>
              <a:rect l="l" t="t" r="r" b="b"/>
              <a:pathLst>
                <a:path w="16548" h="11637" extrusionOk="0">
                  <a:moveTo>
                    <a:pt x="6262" y="1935"/>
                  </a:moveTo>
                  <a:cubicBezTo>
                    <a:pt x="6289" y="1935"/>
                    <a:pt x="6316" y="1937"/>
                    <a:pt x="6343" y="1941"/>
                  </a:cubicBezTo>
                  <a:lnTo>
                    <a:pt x="10215" y="1941"/>
                  </a:lnTo>
                  <a:cubicBezTo>
                    <a:pt x="10774" y="2020"/>
                    <a:pt x="10774" y="2824"/>
                    <a:pt x="10215" y="2912"/>
                  </a:cubicBezTo>
                  <a:lnTo>
                    <a:pt x="6343" y="2912"/>
                  </a:lnTo>
                  <a:cubicBezTo>
                    <a:pt x="6320" y="2915"/>
                    <a:pt x="6297" y="2916"/>
                    <a:pt x="6274" y="2916"/>
                  </a:cubicBezTo>
                  <a:cubicBezTo>
                    <a:pt x="6000" y="2916"/>
                    <a:pt x="5774" y="2702"/>
                    <a:pt x="5774" y="2422"/>
                  </a:cubicBezTo>
                  <a:cubicBezTo>
                    <a:pt x="5774" y="2154"/>
                    <a:pt x="5994" y="1935"/>
                    <a:pt x="6262" y="1935"/>
                  </a:cubicBezTo>
                  <a:close/>
                  <a:moveTo>
                    <a:pt x="3422" y="3868"/>
                  </a:moveTo>
                  <a:cubicBezTo>
                    <a:pt x="3674" y="3868"/>
                    <a:pt x="3912" y="4061"/>
                    <a:pt x="3912" y="4353"/>
                  </a:cubicBezTo>
                  <a:cubicBezTo>
                    <a:pt x="3912" y="4627"/>
                    <a:pt x="3696" y="4843"/>
                    <a:pt x="3422" y="4843"/>
                  </a:cubicBezTo>
                  <a:cubicBezTo>
                    <a:pt x="2990" y="4843"/>
                    <a:pt x="2775" y="4323"/>
                    <a:pt x="3078" y="4010"/>
                  </a:cubicBezTo>
                  <a:cubicBezTo>
                    <a:pt x="3180" y="3912"/>
                    <a:pt x="3303" y="3868"/>
                    <a:pt x="3422" y="3868"/>
                  </a:cubicBezTo>
                  <a:close/>
                  <a:moveTo>
                    <a:pt x="1490" y="0"/>
                  </a:moveTo>
                  <a:cubicBezTo>
                    <a:pt x="1216" y="0"/>
                    <a:pt x="1000" y="216"/>
                    <a:pt x="1000" y="490"/>
                  </a:cubicBezTo>
                  <a:cubicBezTo>
                    <a:pt x="1000" y="1196"/>
                    <a:pt x="1304" y="1863"/>
                    <a:pt x="1833" y="2324"/>
                  </a:cubicBezTo>
                  <a:cubicBezTo>
                    <a:pt x="1559" y="3480"/>
                    <a:pt x="1353" y="3882"/>
                    <a:pt x="490" y="3882"/>
                  </a:cubicBezTo>
                  <a:cubicBezTo>
                    <a:pt x="216" y="3882"/>
                    <a:pt x="0" y="4108"/>
                    <a:pt x="0" y="4372"/>
                  </a:cubicBezTo>
                  <a:lnTo>
                    <a:pt x="0" y="7274"/>
                  </a:lnTo>
                  <a:cubicBezTo>
                    <a:pt x="0" y="7539"/>
                    <a:pt x="216" y="7755"/>
                    <a:pt x="490" y="7764"/>
                  </a:cubicBezTo>
                  <a:cubicBezTo>
                    <a:pt x="1412" y="7764"/>
                    <a:pt x="2216" y="8382"/>
                    <a:pt x="2461" y="9274"/>
                  </a:cubicBezTo>
                  <a:lnTo>
                    <a:pt x="2961" y="11264"/>
                  </a:lnTo>
                  <a:cubicBezTo>
                    <a:pt x="3010" y="11480"/>
                    <a:pt x="3206" y="11627"/>
                    <a:pt x="3431" y="11637"/>
                  </a:cubicBezTo>
                  <a:lnTo>
                    <a:pt x="4882" y="11637"/>
                  </a:lnTo>
                  <a:cubicBezTo>
                    <a:pt x="5098" y="11627"/>
                    <a:pt x="5294" y="11480"/>
                    <a:pt x="5353" y="11264"/>
                  </a:cubicBezTo>
                  <a:lnTo>
                    <a:pt x="5715" y="9823"/>
                  </a:lnTo>
                  <a:cubicBezTo>
                    <a:pt x="6554" y="10053"/>
                    <a:pt x="7414" y="10169"/>
                    <a:pt x="8274" y="10169"/>
                  </a:cubicBezTo>
                  <a:cubicBezTo>
                    <a:pt x="9134" y="10169"/>
                    <a:pt x="9995" y="10053"/>
                    <a:pt x="10833" y="9823"/>
                  </a:cubicBezTo>
                  <a:lnTo>
                    <a:pt x="11195" y="11264"/>
                  </a:lnTo>
                  <a:cubicBezTo>
                    <a:pt x="11244" y="11480"/>
                    <a:pt x="11440" y="11637"/>
                    <a:pt x="11666" y="11637"/>
                  </a:cubicBezTo>
                  <a:lnTo>
                    <a:pt x="13117" y="11637"/>
                  </a:lnTo>
                  <a:cubicBezTo>
                    <a:pt x="13313" y="11627"/>
                    <a:pt x="13499" y="11509"/>
                    <a:pt x="13568" y="11323"/>
                  </a:cubicBezTo>
                  <a:lnTo>
                    <a:pt x="15166" y="7353"/>
                  </a:lnTo>
                  <a:cubicBezTo>
                    <a:pt x="15646" y="6147"/>
                    <a:pt x="15675" y="4814"/>
                    <a:pt x="15244" y="3588"/>
                  </a:cubicBezTo>
                  <a:cubicBezTo>
                    <a:pt x="16038" y="3177"/>
                    <a:pt x="16538" y="2353"/>
                    <a:pt x="16548" y="1451"/>
                  </a:cubicBezTo>
                  <a:cubicBezTo>
                    <a:pt x="16504" y="1177"/>
                    <a:pt x="16281" y="1039"/>
                    <a:pt x="16059" y="1039"/>
                  </a:cubicBezTo>
                  <a:cubicBezTo>
                    <a:pt x="15837" y="1039"/>
                    <a:pt x="15617" y="1177"/>
                    <a:pt x="15577" y="1451"/>
                  </a:cubicBezTo>
                  <a:cubicBezTo>
                    <a:pt x="15568" y="1971"/>
                    <a:pt x="15283" y="2451"/>
                    <a:pt x="14832" y="2706"/>
                  </a:cubicBezTo>
                  <a:cubicBezTo>
                    <a:pt x="13862" y="1069"/>
                    <a:pt x="11999" y="0"/>
                    <a:pt x="99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124"/>
            <p:cNvSpPr/>
            <p:nvPr/>
          </p:nvSpPr>
          <p:spPr>
            <a:xfrm>
              <a:off x="7150886" y="1763233"/>
              <a:ext cx="88848" cy="75971"/>
            </a:xfrm>
            <a:custGeom>
              <a:avLst/>
              <a:gdLst/>
              <a:ahLst/>
              <a:cxnLst/>
              <a:rect l="l" t="t" r="r" b="b"/>
              <a:pathLst>
                <a:path w="4540" h="3882" extrusionOk="0">
                  <a:moveTo>
                    <a:pt x="2598" y="0"/>
                  </a:moveTo>
                  <a:cubicBezTo>
                    <a:pt x="873" y="0"/>
                    <a:pt x="0" y="2088"/>
                    <a:pt x="1226" y="3313"/>
                  </a:cubicBezTo>
                  <a:cubicBezTo>
                    <a:pt x="1621" y="3706"/>
                    <a:pt x="2107" y="3882"/>
                    <a:pt x="2583" y="3882"/>
                  </a:cubicBezTo>
                  <a:cubicBezTo>
                    <a:pt x="3582" y="3882"/>
                    <a:pt x="4539" y="3109"/>
                    <a:pt x="4539" y="1941"/>
                  </a:cubicBezTo>
                  <a:cubicBezTo>
                    <a:pt x="4539" y="872"/>
                    <a:pt x="3667" y="0"/>
                    <a:pt x="25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05" name="Google Shape;1605;p124"/>
          <p:cNvGrpSpPr/>
          <p:nvPr/>
        </p:nvGrpSpPr>
        <p:grpSpPr>
          <a:xfrm>
            <a:off x="6439125" y="3816536"/>
            <a:ext cx="329422" cy="325390"/>
            <a:chOff x="6439125" y="3816536"/>
            <a:chExt cx="329422" cy="325390"/>
          </a:xfrm>
        </p:grpSpPr>
        <p:sp>
          <p:nvSpPr>
            <p:cNvPr id="1606" name="Google Shape;1606;p124"/>
            <p:cNvSpPr/>
            <p:nvPr/>
          </p:nvSpPr>
          <p:spPr>
            <a:xfrm>
              <a:off x="6439125" y="4069009"/>
              <a:ext cx="68123" cy="72918"/>
            </a:xfrm>
            <a:custGeom>
              <a:avLst/>
              <a:gdLst/>
              <a:ahLst/>
              <a:cxnLst/>
              <a:rect l="l" t="t" r="r" b="b"/>
              <a:pathLst>
                <a:path w="3481" h="3726" extrusionOk="0">
                  <a:moveTo>
                    <a:pt x="1334" y="1"/>
                  </a:moveTo>
                  <a:cubicBezTo>
                    <a:pt x="481" y="363"/>
                    <a:pt x="1" y="1265"/>
                    <a:pt x="187" y="2167"/>
                  </a:cubicBezTo>
                  <a:cubicBezTo>
                    <a:pt x="373" y="3069"/>
                    <a:pt x="1167" y="3716"/>
                    <a:pt x="2089" y="3726"/>
                  </a:cubicBezTo>
                  <a:lnTo>
                    <a:pt x="3481" y="3726"/>
                  </a:lnTo>
                  <a:cubicBezTo>
                    <a:pt x="2403" y="2726"/>
                    <a:pt x="1648" y="1432"/>
                    <a:pt x="13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124"/>
            <p:cNvSpPr/>
            <p:nvPr/>
          </p:nvSpPr>
          <p:spPr>
            <a:xfrm>
              <a:off x="6700619" y="4069009"/>
              <a:ext cx="67927" cy="72918"/>
            </a:xfrm>
            <a:custGeom>
              <a:avLst/>
              <a:gdLst/>
              <a:ahLst/>
              <a:cxnLst/>
              <a:rect l="l" t="t" r="r" b="b"/>
              <a:pathLst>
                <a:path w="3471" h="3726" extrusionOk="0">
                  <a:moveTo>
                    <a:pt x="2147" y="1"/>
                  </a:moveTo>
                  <a:cubicBezTo>
                    <a:pt x="1824" y="1432"/>
                    <a:pt x="1079" y="2726"/>
                    <a:pt x="0" y="3726"/>
                  </a:cubicBezTo>
                  <a:lnTo>
                    <a:pt x="1392" y="3726"/>
                  </a:lnTo>
                  <a:cubicBezTo>
                    <a:pt x="2314" y="3716"/>
                    <a:pt x="3108" y="3069"/>
                    <a:pt x="3284" y="2167"/>
                  </a:cubicBezTo>
                  <a:cubicBezTo>
                    <a:pt x="3471" y="1265"/>
                    <a:pt x="3000" y="363"/>
                    <a:pt x="21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124"/>
            <p:cNvSpPr/>
            <p:nvPr/>
          </p:nvSpPr>
          <p:spPr>
            <a:xfrm>
              <a:off x="6470202" y="3914386"/>
              <a:ext cx="267463" cy="227540"/>
            </a:xfrm>
            <a:custGeom>
              <a:avLst/>
              <a:gdLst/>
              <a:ahLst/>
              <a:cxnLst/>
              <a:rect l="l" t="t" r="r" b="b"/>
              <a:pathLst>
                <a:path w="13667" h="11627" extrusionOk="0">
                  <a:moveTo>
                    <a:pt x="6839" y="2966"/>
                  </a:moveTo>
                  <a:cubicBezTo>
                    <a:pt x="7062" y="2966"/>
                    <a:pt x="7285" y="3108"/>
                    <a:pt x="7324" y="3392"/>
                  </a:cubicBezTo>
                  <a:lnTo>
                    <a:pt x="7324" y="3961"/>
                  </a:lnTo>
                  <a:cubicBezTo>
                    <a:pt x="7902" y="4167"/>
                    <a:pt x="8285" y="4706"/>
                    <a:pt x="8294" y="5324"/>
                  </a:cubicBezTo>
                  <a:cubicBezTo>
                    <a:pt x="8334" y="5618"/>
                    <a:pt x="8108" y="5892"/>
                    <a:pt x="7804" y="5892"/>
                  </a:cubicBezTo>
                  <a:cubicBezTo>
                    <a:pt x="7510" y="5892"/>
                    <a:pt x="7275" y="5618"/>
                    <a:pt x="7324" y="5324"/>
                  </a:cubicBezTo>
                  <a:cubicBezTo>
                    <a:pt x="7324" y="5032"/>
                    <a:pt x="7081" y="4834"/>
                    <a:pt x="6827" y="4834"/>
                  </a:cubicBezTo>
                  <a:cubicBezTo>
                    <a:pt x="6706" y="4834"/>
                    <a:pt x="6582" y="4879"/>
                    <a:pt x="6481" y="4980"/>
                  </a:cubicBezTo>
                  <a:cubicBezTo>
                    <a:pt x="6177" y="5284"/>
                    <a:pt x="6393" y="5814"/>
                    <a:pt x="6834" y="5814"/>
                  </a:cubicBezTo>
                  <a:cubicBezTo>
                    <a:pt x="6840" y="5814"/>
                    <a:pt x="6847" y="5814"/>
                    <a:pt x="6854" y="5814"/>
                  </a:cubicBezTo>
                  <a:cubicBezTo>
                    <a:pt x="7551" y="5814"/>
                    <a:pt x="8148" y="6320"/>
                    <a:pt x="8275" y="7020"/>
                  </a:cubicBezTo>
                  <a:cubicBezTo>
                    <a:pt x="8392" y="7716"/>
                    <a:pt x="7990" y="8402"/>
                    <a:pt x="7324" y="8637"/>
                  </a:cubicBezTo>
                  <a:lnTo>
                    <a:pt x="7324" y="9206"/>
                  </a:lnTo>
                  <a:cubicBezTo>
                    <a:pt x="7285" y="9485"/>
                    <a:pt x="7062" y="9625"/>
                    <a:pt x="6839" y="9625"/>
                  </a:cubicBezTo>
                  <a:cubicBezTo>
                    <a:pt x="6616" y="9625"/>
                    <a:pt x="6393" y="9485"/>
                    <a:pt x="6353" y="9206"/>
                  </a:cubicBezTo>
                  <a:lnTo>
                    <a:pt x="6353" y="8637"/>
                  </a:lnTo>
                  <a:cubicBezTo>
                    <a:pt x="5775" y="8431"/>
                    <a:pt x="5383" y="7882"/>
                    <a:pt x="5383" y="7265"/>
                  </a:cubicBezTo>
                  <a:cubicBezTo>
                    <a:pt x="5422" y="6985"/>
                    <a:pt x="5643" y="6845"/>
                    <a:pt x="5864" y="6845"/>
                  </a:cubicBezTo>
                  <a:cubicBezTo>
                    <a:pt x="6086" y="6845"/>
                    <a:pt x="6309" y="6985"/>
                    <a:pt x="6353" y="7265"/>
                  </a:cubicBezTo>
                  <a:cubicBezTo>
                    <a:pt x="6347" y="7564"/>
                    <a:pt x="6588" y="7764"/>
                    <a:pt x="6842" y="7764"/>
                  </a:cubicBezTo>
                  <a:cubicBezTo>
                    <a:pt x="6962" y="7764"/>
                    <a:pt x="7086" y="7719"/>
                    <a:pt x="7187" y="7617"/>
                  </a:cubicBezTo>
                  <a:cubicBezTo>
                    <a:pt x="7500" y="7314"/>
                    <a:pt x="7275" y="6784"/>
                    <a:pt x="6843" y="6784"/>
                  </a:cubicBezTo>
                  <a:cubicBezTo>
                    <a:pt x="6128" y="6784"/>
                    <a:pt x="5520" y="6274"/>
                    <a:pt x="5402" y="5578"/>
                  </a:cubicBezTo>
                  <a:cubicBezTo>
                    <a:pt x="5275" y="4873"/>
                    <a:pt x="5677" y="4186"/>
                    <a:pt x="6353" y="3961"/>
                  </a:cubicBezTo>
                  <a:lnTo>
                    <a:pt x="6353" y="3392"/>
                  </a:lnTo>
                  <a:cubicBezTo>
                    <a:pt x="6393" y="3108"/>
                    <a:pt x="6616" y="2966"/>
                    <a:pt x="6839" y="2966"/>
                  </a:cubicBezTo>
                  <a:close/>
                  <a:moveTo>
                    <a:pt x="6834" y="1"/>
                  </a:moveTo>
                  <a:cubicBezTo>
                    <a:pt x="4050" y="1"/>
                    <a:pt x="1599" y="1814"/>
                    <a:pt x="795" y="4481"/>
                  </a:cubicBezTo>
                  <a:cubicBezTo>
                    <a:pt x="1" y="7137"/>
                    <a:pt x="1030" y="10009"/>
                    <a:pt x="3344" y="11549"/>
                  </a:cubicBezTo>
                  <a:cubicBezTo>
                    <a:pt x="3422" y="11598"/>
                    <a:pt x="3520" y="11627"/>
                    <a:pt x="3618" y="11627"/>
                  </a:cubicBezTo>
                  <a:lnTo>
                    <a:pt x="10049" y="11627"/>
                  </a:lnTo>
                  <a:cubicBezTo>
                    <a:pt x="10137" y="11627"/>
                    <a:pt x="10235" y="11598"/>
                    <a:pt x="10314" y="11549"/>
                  </a:cubicBezTo>
                  <a:cubicBezTo>
                    <a:pt x="12627" y="10009"/>
                    <a:pt x="13666" y="7137"/>
                    <a:pt x="12863" y="4481"/>
                  </a:cubicBezTo>
                  <a:cubicBezTo>
                    <a:pt x="12059" y="1814"/>
                    <a:pt x="9608" y="1"/>
                    <a:pt x="68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124"/>
            <p:cNvSpPr/>
            <p:nvPr/>
          </p:nvSpPr>
          <p:spPr>
            <a:xfrm>
              <a:off x="6594530" y="3838279"/>
              <a:ext cx="19002" cy="55794"/>
            </a:xfrm>
            <a:custGeom>
              <a:avLst/>
              <a:gdLst/>
              <a:ahLst/>
              <a:cxnLst/>
              <a:rect l="l" t="t" r="r" b="b"/>
              <a:pathLst>
                <a:path w="971" h="2851" extrusionOk="0">
                  <a:moveTo>
                    <a:pt x="486" y="0"/>
                  </a:moveTo>
                  <a:cubicBezTo>
                    <a:pt x="263" y="0"/>
                    <a:pt x="40" y="140"/>
                    <a:pt x="0" y="419"/>
                  </a:cubicBezTo>
                  <a:lnTo>
                    <a:pt x="0" y="2360"/>
                  </a:lnTo>
                  <a:cubicBezTo>
                    <a:pt x="0" y="2623"/>
                    <a:pt x="213" y="2848"/>
                    <a:pt x="485" y="2850"/>
                  </a:cubicBezTo>
                  <a:lnTo>
                    <a:pt x="485" y="2850"/>
                  </a:lnTo>
                  <a:cubicBezTo>
                    <a:pt x="748" y="2848"/>
                    <a:pt x="961" y="2623"/>
                    <a:pt x="971" y="2360"/>
                  </a:cubicBezTo>
                  <a:lnTo>
                    <a:pt x="971" y="419"/>
                  </a:lnTo>
                  <a:cubicBezTo>
                    <a:pt x="932" y="140"/>
                    <a:pt x="709" y="0"/>
                    <a:pt x="486" y="0"/>
                  </a:cubicBezTo>
                  <a:close/>
                  <a:moveTo>
                    <a:pt x="485" y="2850"/>
                  </a:moveTo>
                  <a:cubicBezTo>
                    <a:pt x="484" y="2850"/>
                    <a:pt x="482" y="2850"/>
                    <a:pt x="481" y="2850"/>
                  </a:cubicBezTo>
                  <a:lnTo>
                    <a:pt x="490" y="2850"/>
                  </a:lnTo>
                  <a:cubicBezTo>
                    <a:pt x="489" y="2850"/>
                    <a:pt x="487" y="2850"/>
                    <a:pt x="485" y="285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124"/>
            <p:cNvSpPr/>
            <p:nvPr/>
          </p:nvSpPr>
          <p:spPr>
            <a:xfrm>
              <a:off x="6631557" y="3816536"/>
              <a:ext cx="20744" cy="58534"/>
            </a:xfrm>
            <a:custGeom>
              <a:avLst/>
              <a:gdLst/>
              <a:ahLst/>
              <a:cxnLst/>
              <a:rect l="l" t="t" r="r" b="b"/>
              <a:pathLst>
                <a:path w="1060" h="2991" extrusionOk="0">
                  <a:moveTo>
                    <a:pt x="530" y="1"/>
                  </a:moveTo>
                  <a:cubicBezTo>
                    <a:pt x="226" y="1"/>
                    <a:pt x="0" y="266"/>
                    <a:pt x="49" y="570"/>
                  </a:cubicBezTo>
                  <a:lnTo>
                    <a:pt x="49" y="2501"/>
                  </a:lnTo>
                  <a:cubicBezTo>
                    <a:pt x="49" y="2774"/>
                    <a:pt x="262" y="2988"/>
                    <a:pt x="534" y="2991"/>
                  </a:cubicBezTo>
                  <a:lnTo>
                    <a:pt x="534" y="2991"/>
                  </a:lnTo>
                  <a:cubicBezTo>
                    <a:pt x="797" y="2988"/>
                    <a:pt x="1020" y="2764"/>
                    <a:pt x="1020" y="2501"/>
                  </a:cubicBezTo>
                  <a:lnTo>
                    <a:pt x="1020" y="570"/>
                  </a:lnTo>
                  <a:cubicBezTo>
                    <a:pt x="1059" y="266"/>
                    <a:pt x="834" y="1"/>
                    <a:pt x="530" y="1"/>
                  </a:cubicBezTo>
                  <a:close/>
                  <a:moveTo>
                    <a:pt x="534" y="2991"/>
                  </a:moveTo>
                  <a:lnTo>
                    <a:pt x="534" y="2991"/>
                  </a:lnTo>
                  <a:cubicBezTo>
                    <a:pt x="533" y="2991"/>
                    <a:pt x="531" y="2991"/>
                    <a:pt x="530" y="2991"/>
                  </a:cubicBezTo>
                  <a:lnTo>
                    <a:pt x="539" y="2991"/>
                  </a:lnTo>
                  <a:cubicBezTo>
                    <a:pt x="538" y="2991"/>
                    <a:pt x="536" y="2991"/>
                    <a:pt x="534" y="299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124"/>
            <p:cNvSpPr/>
            <p:nvPr/>
          </p:nvSpPr>
          <p:spPr>
            <a:xfrm>
              <a:off x="6555782" y="3816536"/>
              <a:ext cx="20725" cy="58534"/>
            </a:xfrm>
            <a:custGeom>
              <a:avLst/>
              <a:gdLst/>
              <a:ahLst/>
              <a:cxnLst/>
              <a:rect l="l" t="t" r="r" b="b"/>
              <a:pathLst>
                <a:path w="1059" h="2991" extrusionOk="0">
                  <a:moveTo>
                    <a:pt x="529" y="1"/>
                  </a:moveTo>
                  <a:cubicBezTo>
                    <a:pt x="226" y="1"/>
                    <a:pt x="0" y="266"/>
                    <a:pt x="39" y="570"/>
                  </a:cubicBezTo>
                  <a:lnTo>
                    <a:pt x="39" y="2501"/>
                  </a:lnTo>
                  <a:cubicBezTo>
                    <a:pt x="39" y="2774"/>
                    <a:pt x="262" y="2988"/>
                    <a:pt x="525" y="2991"/>
                  </a:cubicBezTo>
                  <a:lnTo>
                    <a:pt x="525" y="2991"/>
                  </a:lnTo>
                  <a:cubicBezTo>
                    <a:pt x="797" y="2988"/>
                    <a:pt x="1010" y="2764"/>
                    <a:pt x="1010" y="2501"/>
                  </a:cubicBezTo>
                  <a:lnTo>
                    <a:pt x="1010" y="570"/>
                  </a:lnTo>
                  <a:cubicBezTo>
                    <a:pt x="1059" y="266"/>
                    <a:pt x="824" y="1"/>
                    <a:pt x="529" y="1"/>
                  </a:cubicBezTo>
                  <a:close/>
                  <a:moveTo>
                    <a:pt x="525" y="2991"/>
                  </a:moveTo>
                  <a:cubicBezTo>
                    <a:pt x="523" y="2991"/>
                    <a:pt x="521" y="2991"/>
                    <a:pt x="520" y="2991"/>
                  </a:cubicBezTo>
                  <a:lnTo>
                    <a:pt x="529" y="2991"/>
                  </a:lnTo>
                  <a:cubicBezTo>
                    <a:pt x="528" y="2991"/>
                    <a:pt x="526" y="2991"/>
                    <a:pt x="525" y="299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12" name="Google Shape;1612;p124"/>
          <p:cNvGrpSpPr/>
          <p:nvPr/>
        </p:nvGrpSpPr>
        <p:grpSpPr>
          <a:xfrm>
            <a:off x="6442002" y="3304311"/>
            <a:ext cx="323864" cy="284724"/>
            <a:chOff x="6442002" y="3304311"/>
            <a:chExt cx="323864" cy="284724"/>
          </a:xfrm>
        </p:grpSpPr>
        <p:sp>
          <p:nvSpPr>
            <p:cNvPr id="1613" name="Google Shape;1613;p124"/>
            <p:cNvSpPr/>
            <p:nvPr/>
          </p:nvSpPr>
          <p:spPr>
            <a:xfrm>
              <a:off x="6442002" y="3304311"/>
              <a:ext cx="323864" cy="189770"/>
            </a:xfrm>
            <a:custGeom>
              <a:avLst/>
              <a:gdLst/>
              <a:ahLst/>
              <a:cxnLst/>
              <a:rect l="l" t="t" r="r" b="b"/>
              <a:pathLst>
                <a:path w="16549" h="9697" extrusionOk="0">
                  <a:moveTo>
                    <a:pt x="10696" y="971"/>
                  </a:moveTo>
                  <a:lnTo>
                    <a:pt x="10696" y="2912"/>
                  </a:lnTo>
                  <a:lnTo>
                    <a:pt x="5853" y="2912"/>
                  </a:lnTo>
                  <a:lnTo>
                    <a:pt x="5853" y="971"/>
                  </a:lnTo>
                  <a:close/>
                  <a:moveTo>
                    <a:pt x="9312" y="7751"/>
                  </a:moveTo>
                  <a:cubicBezTo>
                    <a:pt x="9578" y="7751"/>
                    <a:pt x="9804" y="7964"/>
                    <a:pt x="9804" y="8245"/>
                  </a:cubicBezTo>
                  <a:cubicBezTo>
                    <a:pt x="9804" y="8513"/>
                    <a:pt x="9584" y="8732"/>
                    <a:pt x="9323" y="8732"/>
                  </a:cubicBezTo>
                  <a:cubicBezTo>
                    <a:pt x="9298" y="8732"/>
                    <a:pt x="9271" y="8730"/>
                    <a:pt x="9245" y="8726"/>
                  </a:cubicBezTo>
                  <a:lnTo>
                    <a:pt x="7304" y="8726"/>
                  </a:lnTo>
                  <a:cubicBezTo>
                    <a:pt x="7278" y="8730"/>
                    <a:pt x="7252" y="8732"/>
                    <a:pt x="7226" y="8732"/>
                  </a:cubicBezTo>
                  <a:cubicBezTo>
                    <a:pt x="6963" y="8732"/>
                    <a:pt x="6736" y="8513"/>
                    <a:pt x="6736" y="8245"/>
                  </a:cubicBezTo>
                  <a:cubicBezTo>
                    <a:pt x="6736" y="7964"/>
                    <a:pt x="6970" y="7751"/>
                    <a:pt x="7237" y="7751"/>
                  </a:cubicBezTo>
                  <a:cubicBezTo>
                    <a:pt x="7260" y="7751"/>
                    <a:pt x="7282" y="7752"/>
                    <a:pt x="7304" y="7755"/>
                  </a:cubicBezTo>
                  <a:lnTo>
                    <a:pt x="9245" y="7755"/>
                  </a:lnTo>
                  <a:cubicBezTo>
                    <a:pt x="9268" y="7752"/>
                    <a:pt x="9290" y="7751"/>
                    <a:pt x="9312" y="7751"/>
                  </a:cubicBezTo>
                  <a:close/>
                  <a:moveTo>
                    <a:pt x="5363" y="1"/>
                  </a:moveTo>
                  <a:cubicBezTo>
                    <a:pt x="5089" y="1"/>
                    <a:pt x="4873" y="217"/>
                    <a:pt x="4873" y="491"/>
                  </a:cubicBezTo>
                  <a:lnTo>
                    <a:pt x="4873" y="2912"/>
                  </a:lnTo>
                  <a:lnTo>
                    <a:pt x="1442" y="2912"/>
                  </a:lnTo>
                  <a:cubicBezTo>
                    <a:pt x="648" y="2912"/>
                    <a:pt x="1" y="3569"/>
                    <a:pt x="1" y="4363"/>
                  </a:cubicBezTo>
                  <a:cubicBezTo>
                    <a:pt x="11" y="7308"/>
                    <a:pt x="2403" y="9696"/>
                    <a:pt x="5345" y="9696"/>
                  </a:cubicBezTo>
                  <a:cubicBezTo>
                    <a:pt x="5351" y="9696"/>
                    <a:pt x="5357" y="9696"/>
                    <a:pt x="5363" y="9696"/>
                  </a:cubicBezTo>
                  <a:lnTo>
                    <a:pt x="11176" y="9696"/>
                  </a:lnTo>
                  <a:cubicBezTo>
                    <a:pt x="11182" y="9696"/>
                    <a:pt x="11188" y="9696"/>
                    <a:pt x="11195" y="9696"/>
                  </a:cubicBezTo>
                  <a:cubicBezTo>
                    <a:pt x="14147" y="9696"/>
                    <a:pt x="16529" y="7308"/>
                    <a:pt x="16548" y="4363"/>
                  </a:cubicBezTo>
                  <a:cubicBezTo>
                    <a:pt x="16539" y="3559"/>
                    <a:pt x="15892" y="2912"/>
                    <a:pt x="15088" y="2912"/>
                  </a:cubicBezTo>
                  <a:lnTo>
                    <a:pt x="11667" y="2912"/>
                  </a:lnTo>
                  <a:lnTo>
                    <a:pt x="11667" y="491"/>
                  </a:lnTo>
                  <a:cubicBezTo>
                    <a:pt x="11667" y="217"/>
                    <a:pt x="11441" y="1"/>
                    <a:pt x="111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124"/>
            <p:cNvSpPr/>
            <p:nvPr/>
          </p:nvSpPr>
          <p:spPr>
            <a:xfrm>
              <a:off x="6442002" y="3455294"/>
              <a:ext cx="323864" cy="133741"/>
            </a:xfrm>
            <a:custGeom>
              <a:avLst/>
              <a:gdLst/>
              <a:ahLst/>
              <a:cxnLst/>
              <a:rect l="l" t="t" r="r" b="b"/>
              <a:pathLst>
                <a:path w="16549" h="6834" extrusionOk="0">
                  <a:moveTo>
                    <a:pt x="1" y="1"/>
                  </a:moveTo>
                  <a:lnTo>
                    <a:pt x="1" y="6343"/>
                  </a:lnTo>
                  <a:cubicBezTo>
                    <a:pt x="1" y="6608"/>
                    <a:pt x="217" y="6834"/>
                    <a:pt x="491" y="6834"/>
                  </a:cubicBezTo>
                  <a:lnTo>
                    <a:pt x="16058" y="6834"/>
                  </a:lnTo>
                  <a:cubicBezTo>
                    <a:pt x="16323" y="6834"/>
                    <a:pt x="16548" y="6608"/>
                    <a:pt x="16548" y="6343"/>
                  </a:cubicBezTo>
                  <a:lnTo>
                    <a:pt x="16548" y="1"/>
                  </a:lnTo>
                  <a:cubicBezTo>
                    <a:pt x="15382" y="1834"/>
                    <a:pt x="13353" y="2952"/>
                    <a:pt x="11176" y="2952"/>
                  </a:cubicBezTo>
                  <a:lnTo>
                    <a:pt x="5363" y="2952"/>
                  </a:lnTo>
                  <a:cubicBezTo>
                    <a:pt x="3187" y="2952"/>
                    <a:pt x="1167" y="1834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15" name="Google Shape;1615;p124"/>
          <p:cNvGrpSpPr/>
          <p:nvPr/>
        </p:nvGrpSpPr>
        <p:grpSpPr>
          <a:xfrm>
            <a:off x="6442002" y="2763886"/>
            <a:ext cx="323864" cy="303805"/>
            <a:chOff x="6442002" y="2763886"/>
            <a:chExt cx="323864" cy="303805"/>
          </a:xfrm>
        </p:grpSpPr>
        <p:sp>
          <p:nvSpPr>
            <p:cNvPr id="1616" name="Google Shape;1616;p124"/>
            <p:cNvSpPr/>
            <p:nvPr/>
          </p:nvSpPr>
          <p:spPr>
            <a:xfrm>
              <a:off x="6442002" y="2763886"/>
              <a:ext cx="323864" cy="246934"/>
            </a:xfrm>
            <a:custGeom>
              <a:avLst/>
              <a:gdLst/>
              <a:ahLst/>
              <a:cxnLst/>
              <a:rect l="l" t="t" r="r" b="b"/>
              <a:pathLst>
                <a:path w="16549" h="12618" extrusionOk="0">
                  <a:moveTo>
                    <a:pt x="13117" y="2922"/>
                  </a:moveTo>
                  <a:cubicBezTo>
                    <a:pt x="13382" y="2922"/>
                    <a:pt x="13608" y="3138"/>
                    <a:pt x="13608" y="3412"/>
                  </a:cubicBezTo>
                  <a:lnTo>
                    <a:pt x="13608" y="5343"/>
                  </a:lnTo>
                  <a:cubicBezTo>
                    <a:pt x="13563" y="5618"/>
                    <a:pt x="13340" y="5755"/>
                    <a:pt x="13119" y="5755"/>
                  </a:cubicBezTo>
                  <a:cubicBezTo>
                    <a:pt x="12897" y="5755"/>
                    <a:pt x="12676" y="5618"/>
                    <a:pt x="12637" y="5343"/>
                  </a:cubicBezTo>
                  <a:lnTo>
                    <a:pt x="12637" y="4569"/>
                  </a:lnTo>
                  <a:lnTo>
                    <a:pt x="8618" y="8588"/>
                  </a:lnTo>
                  <a:cubicBezTo>
                    <a:pt x="8520" y="8681"/>
                    <a:pt x="8395" y="8728"/>
                    <a:pt x="8271" y="8728"/>
                  </a:cubicBezTo>
                  <a:cubicBezTo>
                    <a:pt x="8147" y="8728"/>
                    <a:pt x="8025" y="8681"/>
                    <a:pt x="7932" y="8588"/>
                  </a:cubicBezTo>
                  <a:lnTo>
                    <a:pt x="6334" y="7000"/>
                  </a:lnTo>
                  <a:lnTo>
                    <a:pt x="3775" y="9559"/>
                  </a:lnTo>
                  <a:cubicBezTo>
                    <a:pt x="3674" y="9692"/>
                    <a:pt x="3526" y="9758"/>
                    <a:pt x="3378" y="9758"/>
                  </a:cubicBezTo>
                  <a:cubicBezTo>
                    <a:pt x="3253" y="9758"/>
                    <a:pt x="3128" y="9711"/>
                    <a:pt x="3030" y="9617"/>
                  </a:cubicBezTo>
                  <a:cubicBezTo>
                    <a:pt x="2824" y="9402"/>
                    <a:pt x="2844" y="9059"/>
                    <a:pt x="3089" y="8872"/>
                  </a:cubicBezTo>
                  <a:lnTo>
                    <a:pt x="5991" y="5971"/>
                  </a:lnTo>
                  <a:cubicBezTo>
                    <a:pt x="6084" y="5878"/>
                    <a:pt x="6209" y="5831"/>
                    <a:pt x="6334" y="5831"/>
                  </a:cubicBezTo>
                  <a:cubicBezTo>
                    <a:pt x="6459" y="5831"/>
                    <a:pt x="6584" y="5878"/>
                    <a:pt x="6677" y="5971"/>
                  </a:cubicBezTo>
                  <a:lnTo>
                    <a:pt x="8275" y="7569"/>
                  </a:lnTo>
                  <a:lnTo>
                    <a:pt x="11951" y="3892"/>
                  </a:lnTo>
                  <a:lnTo>
                    <a:pt x="11176" y="3892"/>
                  </a:lnTo>
                  <a:cubicBezTo>
                    <a:pt x="10618" y="3804"/>
                    <a:pt x="10618" y="3000"/>
                    <a:pt x="11176" y="2922"/>
                  </a:cubicBezTo>
                  <a:close/>
                  <a:moveTo>
                    <a:pt x="16058" y="1"/>
                  </a:moveTo>
                  <a:lnTo>
                    <a:pt x="16058" y="10"/>
                  </a:lnTo>
                  <a:lnTo>
                    <a:pt x="491" y="10"/>
                  </a:lnTo>
                  <a:cubicBezTo>
                    <a:pt x="217" y="10"/>
                    <a:pt x="1" y="226"/>
                    <a:pt x="1" y="501"/>
                  </a:cubicBezTo>
                  <a:lnTo>
                    <a:pt x="1" y="12127"/>
                  </a:lnTo>
                  <a:cubicBezTo>
                    <a:pt x="1" y="12402"/>
                    <a:pt x="217" y="12617"/>
                    <a:pt x="491" y="12617"/>
                  </a:cubicBezTo>
                  <a:lnTo>
                    <a:pt x="16058" y="12617"/>
                  </a:lnTo>
                  <a:cubicBezTo>
                    <a:pt x="16323" y="12617"/>
                    <a:pt x="16548" y="12402"/>
                    <a:pt x="16548" y="12127"/>
                  </a:cubicBezTo>
                  <a:lnTo>
                    <a:pt x="16548" y="491"/>
                  </a:lnTo>
                  <a:cubicBezTo>
                    <a:pt x="16548" y="226"/>
                    <a:pt x="16323" y="1"/>
                    <a:pt x="160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124"/>
            <p:cNvSpPr/>
            <p:nvPr/>
          </p:nvSpPr>
          <p:spPr>
            <a:xfrm>
              <a:off x="6517013" y="3029588"/>
              <a:ext cx="173840" cy="38103"/>
            </a:xfrm>
            <a:custGeom>
              <a:avLst/>
              <a:gdLst/>
              <a:ahLst/>
              <a:cxnLst/>
              <a:rect l="l" t="t" r="r" b="b"/>
              <a:pathLst>
                <a:path w="8883" h="1947" extrusionOk="0">
                  <a:moveTo>
                    <a:pt x="2020" y="1"/>
                  </a:moveTo>
                  <a:lnTo>
                    <a:pt x="2020" y="971"/>
                  </a:lnTo>
                  <a:lnTo>
                    <a:pt x="560" y="971"/>
                  </a:lnTo>
                  <a:cubicBezTo>
                    <a:pt x="533" y="967"/>
                    <a:pt x="507" y="965"/>
                    <a:pt x="482" y="965"/>
                  </a:cubicBezTo>
                  <a:cubicBezTo>
                    <a:pt x="220" y="965"/>
                    <a:pt x="1" y="1184"/>
                    <a:pt x="1" y="1452"/>
                  </a:cubicBezTo>
                  <a:cubicBezTo>
                    <a:pt x="1" y="1733"/>
                    <a:pt x="227" y="1946"/>
                    <a:pt x="493" y="1946"/>
                  </a:cubicBezTo>
                  <a:cubicBezTo>
                    <a:pt x="515" y="1946"/>
                    <a:pt x="537" y="1945"/>
                    <a:pt x="560" y="1942"/>
                  </a:cubicBezTo>
                  <a:lnTo>
                    <a:pt x="8314" y="1942"/>
                  </a:lnTo>
                  <a:cubicBezTo>
                    <a:pt x="8336" y="1945"/>
                    <a:pt x="8359" y="1946"/>
                    <a:pt x="8381" y="1946"/>
                  </a:cubicBezTo>
                  <a:cubicBezTo>
                    <a:pt x="8648" y="1946"/>
                    <a:pt x="8882" y="1733"/>
                    <a:pt x="8882" y="1452"/>
                  </a:cubicBezTo>
                  <a:cubicBezTo>
                    <a:pt x="8882" y="1184"/>
                    <a:pt x="8655" y="965"/>
                    <a:pt x="8392" y="965"/>
                  </a:cubicBezTo>
                  <a:cubicBezTo>
                    <a:pt x="8366" y="965"/>
                    <a:pt x="8340" y="967"/>
                    <a:pt x="8314" y="971"/>
                  </a:cubicBezTo>
                  <a:lnTo>
                    <a:pt x="6863" y="971"/>
                  </a:lnTo>
                  <a:lnTo>
                    <a:pt x="68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18" name="Google Shape;1618;p124"/>
          <p:cNvSpPr/>
          <p:nvPr/>
        </p:nvSpPr>
        <p:spPr>
          <a:xfrm>
            <a:off x="6440671" y="2246005"/>
            <a:ext cx="326545" cy="325351"/>
          </a:xfrm>
          <a:custGeom>
            <a:avLst/>
            <a:gdLst/>
            <a:ahLst/>
            <a:cxnLst/>
            <a:rect l="l" t="t" r="r" b="b"/>
            <a:pathLst>
              <a:path w="16686" h="16625" extrusionOk="0">
                <a:moveTo>
                  <a:pt x="13185" y="2917"/>
                </a:moveTo>
                <a:cubicBezTo>
                  <a:pt x="13450" y="2917"/>
                  <a:pt x="13676" y="3132"/>
                  <a:pt x="13676" y="3397"/>
                </a:cubicBezTo>
                <a:lnTo>
                  <a:pt x="13676" y="5338"/>
                </a:lnTo>
                <a:cubicBezTo>
                  <a:pt x="13725" y="5632"/>
                  <a:pt x="13489" y="5897"/>
                  <a:pt x="13195" y="5897"/>
                </a:cubicBezTo>
                <a:cubicBezTo>
                  <a:pt x="12891" y="5897"/>
                  <a:pt x="12666" y="5632"/>
                  <a:pt x="12705" y="5338"/>
                </a:cubicBezTo>
                <a:lnTo>
                  <a:pt x="12705" y="4564"/>
                </a:lnTo>
                <a:lnTo>
                  <a:pt x="8686" y="8583"/>
                </a:lnTo>
                <a:cubicBezTo>
                  <a:pt x="8593" y="8676"/>
                  <a:pt x="8470" y="8723"/>
                  <a:pt x="8346" y="8723"/>
                </a:cubicBezTo>
                <a:cubicBezTo>
                  <a:pt x="8223" y="8723"/>
                  <a:pt x="8098" y="8676"/>
                  <a:pt x="8000" y="8583"/>
                </a:cubicBezTo>
                <a:lnTo>
                  <a:pt x="6411" y="6995"/>
                </a:lnTo>
                <a:lnTo>
                  <a:pt x="3843" y="9563"/>
                </a:lnTo>
                <a:cubicBezTo>
                  <a:pt x="3749" y="9633"/>
                  <a:pt x="3649" y="9663"/>
                  <a:pt x="3553" y="9663"/>
                </a:cubicBezTo>
                <a:cubicBezTo>
                  <a:pt x="3193" y="9663"/>
                  <a:pt x="2893" y="9233"/>
                  <a:pt x="3157" y="8877"/>
                </a:cubicBezTo>
                <a:lnTo>
                  <a:pt x="6059" y="5966"/>
                </a:lnTo>
                <a:cubicBezTo>
                  <a:pt x="6152" y="5872"/>
                  <a:pt x="6277" y="5826"/>
                  <a:pt x="6402" y="5826"/>
                </a:cubicBezTo>
                <a:cubicBezTo>
                  <a:pt x="6527" y="5826"/>
                  <a:pt x="6652" y="5872"/>
                  <a:pt x="6745" y="5966"/>
                </a:cubicBezTo>
                <a:lnTo>
                  <a:pt x="8343" y="7563"/>
                </a:lnTo>
                <a:lnTo>
                  <a:pt x="12019" y="3887"/>
                </a:lnTo>
                <a:lnTo>
                  <a:pt x="11244" y="3887"/>
                </a:lnTo>
                <a:cubicBezTo>
                  <a:pt x="10695" y="3799"/>
                  <a:pt x="10695" y="2995"/>
                  <a:pt x="11244" y="2917"/>
                </a:cubicBezTo>
                <a:close/>
                <a:moveTo>
                  <a:pt x="10872" y="12602"/>
                </a:moveTo>
                <a:lnTo>
                  <a:pt x="11107" y="13573"/>
                </a:lnTo>
                <a:lnTo>
                  <a:pt x="5568" y="13573"/>
                </a:lnTo>
                <a:lnTo>
                  <a:pt x="5813" y="12602"/>
                </a:lnTo>
                <a:close/>
                <a:moveTo>
                  <a:pt x="492" y="1"/>
                </a:moveTo>
                <a:cubicBezTo>
                  <a:pt x="226" y="1"/>
                  <a:pt x="0" y="215"/>
                  <a:pt x="0" y="495"/>
                </a:cubicBezTo>
                <a:cubicBezTo>
                  <a:pt x="0" y="763"/>
                  <a:pt x="220" y="982"/>
                  <a:pt x="481" y="982"/>
                </a:cubicBezTo>
                <a:cubicBezTo>
                  <a:pt x="507" y="982"/>
                  <a:pt x="533" y="980"/>
                  <a:pt x="559" y="976"/>
                </a:cubicBezTo>
                <a:lnTo>
                  <a:pt x="1079" y="976"/>
                </a:lnTo>
                <a:lnTo>
                  <a:pt x="1079" y="11632"/>
                </a:lnTo>
                <a:lnTo>
                  <a:pt x="559" y="11632"/>
                </a:lnTo>
                <a:cubicBezTo>
                  <a:pt x="537" y="11629"/>
                  <a:pt x="514" y="11627"/>
                  <a:pt x="492" y="11627"/>
                </a:cubicBezTo>
                <a:cubicBezTo>
                  <a:pt x="226" y="11627"/>
                  <a:pt x="0" y="11841"/>
                  <a:pt x="0" y="12122"/>
                </a:cubicBezTo>
                <a:cubicBezTo>
                  <a:pt x="0" y="12398"/>
                  <a:pt x="218" y="12609"/>
                  <a:pt x="478" y="12609"/>
                </a:cubicBezTo>
                <a:cubicBezTo>
                  <a:pt x="505" y="12609"/>
                  <a:pt x="532" y="12607"/>
                  <a:pt x="559" y="12602"/>
                </a:cubicBezTo>
                <a:lnTo>
                  <a:pt x="4823" y="12602"/>
                </a:lnTo>
                <a:cubicBezTo>
                  <a:pt x="4637" y="13357"/>
                  <a:pt x="4186" y="15200"/>
                  <a:pt x="4000" y="15945"/>
                </a:cubicBezTo>
                <a:cubicBezTo>
                  <a:pt x="3882" y="16229"/>
                  <a:pt x="4039" y="16543"/>
                  <a:pt x="4333" y="16612"/>
                </a:cubicBezTo>
                <a:cubicBezTo>
                  <a:pt x="4372" y="16621"/>
                  <a:pt x="4410" y="16625"/>
                  <a:pt x="4448" y="16625"/>
                </a:cubicBezTo>
                <a:cubicBezTo>
                  <a:pt x="4697" y="16625"/>
                  <a:pt x="4915" y="16436"/>
                  <a:pt x="4941" y="16180"/>
                </a:cubicBezTo>
                <a:lnTo>
                  <a:pt x="5343" y="14543"/>
                </a:lnTo>
                <a:lnTo>
                  <a:pt x="11342" y="14543"/>
                </a:lnTo>
                <a:lnTo>
                  <a:pt x="11744" y="16180"/>
                </a:lnTo>
                <a:cubicBezTo>
                  <a:pt x="11770" y="16436"/>
                  <a:pt x="11988" y="16625"/>
                  <a:pt x="12238" y="16625"/>
                </a:cubicBezTo>
                <a:cubicBezTo>
                  <a:pt x="12275" y="16625"/>
                  <a:pt x="12314" y="16621"/>
                  <a:pt x="12352" y="16612"/>
                </a:cubicBezTo>
                <a:cubicBezTo>
                  <a:pt x="12636" y="16543"/>
                  <a:pt x="12803" y="16219"/>
                  <a:pt x="12685" y="15945"/>
                </a:cubicBezTo>
                <a:cubicBezTo>
                  <a:pt x="12499" y="15200"/>
                  <a:pt x="12048" y="13357"/>
                  <a:pt x="11862" y="12602"/>
                </a:cubicBezTo>
                <a:lnTo>
                  <a:pt x="16126" y="12602"/>
                </a:lnTo>
                <a:cubicBezTo>
                  <a:pt x="16153" y="12607"/>
                  <a:pt x="16179" y="12609"/>
                  <a:pt x="16204" y="12609"/>
                </a:cubicBezTo>
                <a:cubicBezTo>
                  <a:pt x="16466" y="12609"/>
                  <a:pt x="16685" y="12390"/>
                  <a:pt x="16685" y="12122"/>
                </a:cubicBezTo>
                <a:cubicBezTo>
                  <a:pt x="16685" y="11841"/>
                  <a:pt x="16459" y="11627"/>
                  <a:pt x="16193" y="11627"/>
                </a:cubicBezTo>
                <a:cubicBezTo>
                  <a:pt x="16171" y="11627"/>
                  <a:pt x="16149" y="11629"/>
                  <a:pt x="16126" y="11632"/>
                </a:cubicBezTo>
                <a:lnTo>
                  <a:pt x="15607" y="11632"/>
                </a:lnTo>
                <a:lnTo>
                  <a:pt x="15607" y="976"/>
                </a:lnTo>
                <a:lnTo>
                  <a:pt x="16126" y="976"/>
                </a:lnTo>
                <a:cubicBezTo>
                  <a:pt x="16153" y="980"/>
                  <a:pt x="16179" y="982"/>
                  <a:pt x="16204" y="982"/>
                </a:cubicBezTo>
                <a:cubicBezTo>
                  <a:pt x="16466" y="982"/>
                  <a:pt x="16685" y="763"/>
                  <a:pt x="16685" y="495"/>
                </a:cubicBezTo>
                <a:cubicBezTo>
                  <a:pt x="16685" y="215"/>
                  <a:pt x="16459" y="1"/>
                  <a:pt x="16193" y="1"/>
                </a:cubicBezTo>
                <a:cubicBezTo>
                  <a:pt x="16171" y="1"/>
                  <a:pt x="16149" y="2"/>
                  <a:pt x="16126" y="5"/>
                </a:cubicBezTo>
                <a:lnTo>
                  <a:pt x="559" y="5"/>
                </a:lnTo>
                <a:cubicBezTo>
                  <a:pt x="537" y="2"/>
                  <a:pt x="514" y="1"/>
                  <a:pt x="49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19" name="Google Shape;1619;p124"/>
          <p:cNvGrpSpPr/>
          <p:nvPr/>
        </p:nvGrpSpPr>
        <p:grpSpPr>
          <a:xfrm>
            <a:off x="6440671" y="1782489"/>
            <a:ext cx="330381" cy="284822"/>
            <a:chOff x="6440671" y="1782489"/>
            <a:chExt cx="330381" cy="284822"/>
          </a:xfrm>
        </p:grpSpPr>
        <p:sp>
          <p:nvSpPr>
            <p:cNvPr id="1620" name="Google Shape;1620;p124"/>
            <p:cNvSpPr/>
            <p:nvPr/>
          </p:nvSpPr>
          <p:spPr>
            <a:xfrm>
              <a:off x="6440671" y="1934450"/>
              <a:ext cx="326545" cy="132861"/>
            </a:xfrm>
            <a:custGeom>
              <a:avLst/>
              <a:gdLst/>
              <a:ahLst/>
              <a:cxnLst/>
              <a:rect l="l" t="t" r="r" b="b"/>
              <a:pathLst>
                <a:path w="16686" h="6789" extrusionOk="0">
                  <a:moveTo>
                    <a:pt x="492" y="1"/>
                  </a:moveTo>
                  <a:cubicBezTo>
                    <a:pt x="226" y="1"/>
                    <a:pt x="0" y="215"/>
                    <a:pt x="0" y="495"/>
                  </a:cubicBezTo>
                  <a:cubicBezTo>
                    <a:pt x="0" y="763"/>
                    <a:pt x="220" y="982"/>
                    <a:pt x="481" y="982"/>
                  </a:cubicBezTo>
                  <a:cubicBezTo>
                    <a:pt x="507" y="982"/>
                    <a:pt x="533" y="980"/>
                    <a:pt x="559" y="976"/>
                  </a:cubicBezTo>
                  <a:lnTo>
                    <a:pt x="7441" y="976"/>
                  </a:lnTo>
                  <a:lnTo>
                    <a:pt x="4069" y="6044"/>
                  </a:lnTo>
                  <a:cubicBezTo>
                    <a:pt x="3863" y="6357"/>
                    <a:pt x="4088" y="6789"/>
                    <a:pt x="4470" y="6789"/>
                  </a:cubicBezTo>
                  <a:lnTo>
                    <a:pt x="12225" y="6789"/>
                  </a:lnTo>
                  <a:cubicBezTo>
                    <a:pt x="12607" y="6789"/>
                    <a:pt x="12832" y="6357"/>
                    <a:pt x="12627" y="6044"/>
                  </a:cubicBezTo>
                  <a:lnTo>
                    <a:pt x="9254" y="976"/>
                  </a:lnTo>
                  <a:lnTo>
                    <a:pt x="16126" y="976"/>
                  </a:lnTo>
                  <a:cubicBezTo>
                    <a:pt x="16153" y="980"/>
                    <a:pt x="16179" y="982"/>
                    <a:pt x="16204" y="982"/>
                  </a:cubicBezTo>
                  <a:cubicBezTo>
                    <a:pt x="16466" y="982"/>
                    <a:pt x="16685" y="763"/>
                    <a:pt x="16685" y="495"/>
                  </a:cubicBezTo>
                  <a:cubicBezTo>
                    <a:pt x="16685" y="215"/>
                    <a:pt x="16459" y="1"/>
                    <a:pt x="16193" y="1"/>
                  </a:cubicBezTo>
                  <a:cubicBezTo>
                    <a:pt x="16171" y="1"/>
                    <a:pt x="16149" y="2"/>
                    <a:pt x="16126" y="5"/>
                  </a:cubicBezTo>
                  <a:lnTo>
                    <a:pt x="559" y="5"/>
                  </a:lnTo>
                  <a:cubicBezTo>
                    <a:pt x="537" y="2"/>
                    <a:pt x="514" y="1"/>
                    <a:pt x="4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124"/>
            <p:cNvSpPr/>
            <p:nvPr/>
          </p:nvSpPr>
          <p:spPr>
            <a:xfrm>
              <a:off x="6632887" y="1782607"/>
              <a:ext cx="138164" cy="132959"/>
            </a:xfrm>
            <a:custGeom>
              <a:avLst/>
              <a:gdLst/>
              <a:ahLst/>
              <a:cxnLst/>
              <a:rect l="l" t="t" r="r" b="b"/>
              <a:pathLst>
                <a:path w="7060" h="6794" extrusionOk="0">
                  <a:moveTo>
                    <a:pt x="3393" y="1872"/>
                  </a:moveTo>
                  <a:cubicBezTo>
                    <a:pt x="3687" y="1872"/>
                    <a:pt x="3922" y="2137"/>
                    <a:pt x="3873" y="2431"/>
                  </a:cubicBezTo>
                  <a:lnTo>
                    <a:pt x="3873" y="2921"/>
                  </a:lnTo>
                  <a:lnTo>
                    <a:pt x="4363" y="2921"/>
                  </a:lnTo>
                  <a:cubicBezTo>
                    <a:pt x="4390" y="2917"/>
                    <a:pt x="4416" y="2915"/>
                    <a:pt x="4441" y="2915"/>
                  </a:cubicBezTo>
                  <a:cubicBezTo>
                    <a:pt x="4703" y="2915"/>
                    <a:pt x="4922" y="3134"/>
                    <a:pt x="4922" y="3402"/>
                  </a:cubicBezTo>
                  <a:cubicBezTo>
                    <a:pt x="4922" y="3683"/>
                    <a:pt x="4696" y="3896"/>
                    <a:pt x="4430" y="3896"/>
                  </a:cubicBezTo>
                  <a:cubicBezTo>
                    <a:pt x="4408" y="3896"/>
                    <a:pt x="4386" y="3895"/>
                    <a:pt x="4363" y="3892"/>
                  </a:cubicBezTo>
                  <a:lnTo>
                    <a:pt x="3393" y="3892"/>
                  </a:lnTo>
                  <a:cubicBezTo>
                    <a:pt x="3118" y="3892"/>
                    <a:pt x="2903" y="3666"/>
                    <a:pt x="2903" y="3402"/>
                  </a:cubicBezTo>
                  <a:lnTo>
                    <a:pt x="2903" y="2431"/>
                  </a:lnTo>
                  <a:cubicBezTo>
                    <a:pt x="2863" y="2137"/>
                    <a:pt x="3089" y="1872"/>
                    <a:pt x="3393" y="1872"/>
                  </a:cubicBezTo>
                  <a:close/>
                  <a:moveTo>
                    <a:pt x="3423" y="1"/>
                  </a:moveTo>
                  <a:cubicBezTo>
                    <a:pt x="1677" y="1"/>
                    <a:pt x="1" y="1358"/>
                    <a:pt x="1" y="3402"/>
                  </a:cubicBezTo>
                  <a:cubicBezTo>
                    <a:pt x="11" y="5274"/>
                    <a:pt x="1520" y="6794"/>
                    <a:pt x="3393" y="6794"/>
                  </a:cubicBezTo>
                  <a:cubicBezTo>
                    <a:pt x="4765" y="6794"/>
                    <a:pt x="6010" y="5970"/>
                    <a:pt x="6530" y="4706"/>
                  </a:cubicBezTo>
                  <a:cubicBezTo>
                    <a:pt x="7059" y="3431"/>
                    <a:pt x="6765" y="1971"/>
                    <a:pt x="5795" y="1000"/>
                  </a:cubicBezTo>
                  <a:cubicBezTo>
                    <a:pt x="5104" y="310"/>
                    <a:pt x="4256" y="1"/>
                    <a:pt x="34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124"/>
            <p:cNvSpPr/>
            <p:nvPr/>
          </p:nvSpPr>
          <p:spPr>
            <a:xfrm>
              <a:off x="6473999" y="1782489"/>
              <a:ext cx="63563" cy="57105"/>
            </a:xfrm>
            <a:custGeom>
              <a:avLst/>
              <a:gdLst/>
              <a:ahLst/>
              <a:cxnLst/>
              <a:rect l="l" t="t" r="r" b="b"/>
              <a:pathLst>
                <a:path w="3248" h="2918" extrusionOk="0">
                  <a:moveTo>
                    <a:pt x="1809" y="1"/>
                  </a:moveTo>
                  <a:cubicBezTo>
                    <a:pt x="871" y="1"/>
                    <a:pt x="1" y="953"/>
                    <a:pt x="444" y="2026"/>
                  </a:cubicBezTo>
                  <a:cubicBezTo>
                    <a:pt x="671" y="2572"/>
                    <a:pt x="1209" y="2917"/>
                    <a:pt x="1784" y="2917"/>
                  </a:cubicBezTo>
                  <a:cubicBezTo>
                    <a:pt x="1879" y="2917"/>
                    <a:pt x="1976" y="2908"/>
                    <a:pt x="2071" y="2888"/>
                  </a:cubicBezTo>
                  <a:cubicBezTo>
                    <a:pt x="2758" y="2761"/>
                    <a:pt x="3248" y="2163"/>
                    <a:pt x="3248" y="1467"/>
                  </a:cubicBezTo>
                  <a:cubicBezTo>
                    <a:pt x="3248" y="1084"/>
                    <a:pt x="3091" y="712"/>
                    <a:pt x="2816" y="437"/>
                  </a:cubicBezTo>
                  <a:cubicBezTo>
                    <a:pt x="2514" y="132"/>
                    <a:pt x="2157" y="1"/>
                    <a:pt x="18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124"/>
            <p:cNvSpPr/>
            <p:nvPr/>
          </p:nvSpPr>
          <p:spPr>
            <a:xfrm>
              <a:off x="6461200" y="1838616"/>
              <a:ext cx="95932" cy="76949"/>
            </a:xfrm>
            <a:custGeom>
              <a:avLst/>
              <a:gdLst/>
              <a:ahLst/>
              <a:cxnLst/>
              <a:rect l="l" t="t" r="r" b="b"/>
              <a:pathLst>
                <a:path w="4902" h="3932" extrusionOk="0">
                  <a:moveTo>
                    <a:pt x="2451" y="1"/>
                  </a:moveTo>
                  <a:cubicBezTo>
                    <a:pt x="1088" y="1"/>
                    <a:pt x="0" y="1118"/>
                    <a:pt x="30" y="2481"/>
                  </a:cubicBezTo>
                  <a:lnTo>
                    <a:pt x="30" y="3451"/>
                  </a:lnTo>
                  <a:cubicBezTo>
                    <a:pt x="30" y="3716"/>
                    <a:pt x="245" y="3932"/>
                    <a:pt x="520" y="3932"/>
                  </a:cubicBezTo>
                  <a:lnTo>
                    <a:pt x="4382" y="3932"/>
                  </a:lnTo>
                  <a:cubicBezTo>
                    <a:pt x="4647" y="3932"/>
                    <a:pt x="4872" y="3716"/>
                    <a:pt x="4872" y="3451"/>
                  </a:cubicBezTo>
                  <a:lnTo>
                    <a:pt x="4872" y="2481"/>
                  </a:lnTo>
                  <a:cubicBezTo>
                    <a:pt x="4902" y="1118"/>
                    <a:pt x="3814" y="1"/>
                    <a:pt x="24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24" name="Google Shape;1624;p124"/>
          <p:cNvGrpSpPr/>
          <p:nvPr/>
        </p:nvGrpSpPr>
        <p:grpSpPr>
          <a:xfrm>
            <a:off x="5903298" y="3818083"/>
            <a:ext cx="208753" cy="323844"/>
            <a:chOff x="5903298" y="3818083"/>
            <a:chExt cx="208753" cy="323844"/>
          </a:xfrm>
        </p:grpSpPr>
        <p:sp>
          <p:nvSpPr>
            <p:cNvPr id="1625" name="Google Shape;1625;p124"/>
            <p:cNvSpPr/>
            <p:nvPr/>
          </p:nvSpPr>
          <p:spPr>
            <a:xfrm>
              <a:off x="5903298" y="3866616"/>
              <a:ext cx="208753" cy="38201"/>
            </a:xfrm>
            <a:custGeom>
              <a:avLst/>
              <a:gdLst/>
              <a:ahLst/>
              <a:cxnLst/>
              <a:rect l="l" t="t" r="r" b="b"/>
              <a:pathLst>
                <a:path w="10667" h="1952" extrusionOk="0">
                  <a:moveTo>
                    <a:pt x="491" y="1"/>
                  </a:moveTo>
                  <a:cubicBezTo>
                    <a:pt x="216" y="1"/>
                    <a:pt x="1" y="216"/>
                    <a:pt x="1" y="491"/>
                  </a:cubicBezTo>
                  <a:lnTo>
                    <a:pt x="1" y="1461"/>
                  </a:lnTo>
                  <a:cubicBezTo>
                    <a:pt x="1" y="1726"/>
                    <a:pt x="216" y="1951"/>
                    <a:pt x="491" y="1951"/>
                  </a:cubicBezTo>
                  <a:lnTo>
                    <a:pt x="10176" y="1951"/>
                  </a:lnTo>
                  <a:cubicBezTo>
                    <a:pt x="10451" y="1942"/>
                    <a:pt x="10667" y="1726"/>
                    <a:pt x="10667" y="1461"/>
                  </a:cubicBezTo>
                  <a:lnTo>
                    <a:pt x="10667" y="491"/>
                  </a:lnTo>
                  <a:cubicBezTo>
                    <a:pt x="10667" y="216"/>
                    <a:pt x="10451" y="1"/>
                    <a:pt x="101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124"/>
            <p:cNvSpPr/>
            <p:nvPr/>
          </p:nvSpPr>
          <p:spPr>
            <a:xfrm>
              <a:off x="5938994" y="4103922"/>
              <a:ext cx="137558" cy="38005"/>
            </a:xfrm>
            <a:custGeom>
              <a:avLst/>
              <a:gdLst/>
              <a:ahLst/>
              <a:cxnLst/>
              <a:rect l="l" t="t" r="r" b="b"/>
              <a:pathLst>
                <a:path w="7029" h="1942" extrusionOk="0">
                  <a:moveTo>
                    <a:pt x="0" y="1"/>
                  </a:moveTo>
                  <a:lnTo>
                    <a:pt x="118" y="1491"/>
                  </a:lnTo>
                  <a:cubicBezTo>
                    <a:pt x="147" y="1746"/>
                    <a:pt x="353" y="1932"/>
                    <a:pt x="608" y="1942"/>
                  </a:cubicBezTo>
                  <a:lnTo>
                    <a:pt x="6421" y="1942"/>
                  </a:lnTo>
                  <a:cubicBezTo>
                    <a:pt x="6666" y="1932"/>
                    <a:pt x="6882" y="1746"/>
                    <a:pt x="6902" y="1491"/>
                  </a:cubicBezTo>
                  <a:lnTo>
                    <a:pt x="702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1627;p124"/>
            <p:cNvSpPr/>
            <p:nvPr/>
          </p:nvSpPr>
          <p:spPr>
            <a:xfrm>
              <a:off x="5923827" y="3923604"/>
              <a:ext cx="167695" cy="28592"/>
            </a:xfrm>
            <a:custGeom>
              <a:avLst/>
              <a:gdLst/>
              <a:ahLst/>
              <a:cxnLst/>
              <a:rect l="l" t="t" r="r" b="b"/>
              <a:pathLst>
                <a:path w="8569" h="1461" extrusionOk="0">
                  <a:moveTo>
                    <a:pt x="1" y="0"/>
                  </a:moveTo>
                  <a:lnTo>
                    <a:pt x="118" y="1461"/>
                  </a:lnTo>
                  <a:lnTo>
                    <a:pt x="8441" y="1461"/>
                  </a:lnTo>
                  <a:lnTo>
                    <a:pt x="85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124"/>
            <p:cNvSpPr/>
            <p:nvPr/>
          </p:nvSpPr>
          <p:spPr>
            <a:xfrm>
              <a:off x="5922301" y="3818083"/>
              <a:ext cx="170768" cy="29746"/>
            </a:xfrm>
            <a:custGeom>
              <a:avLst/>
              <a:gdLst/>
              <a:ahLst/>
              <a:cxnLst/>
              <a:rect l="l" t="t" r="r" b="b"/>
              <a:pathLst>
                <a:path w="8726" h="1520" extrusionOk="0">
                  <a:moveTo>
                    <a:pt x="1451" y="0"/>
                  </a:moveTo>
                  <a:cubicBezTo>
                    <a:pt x="647" y="0"/>
                    <a:pt x="0" y="647"/>
                    <a:pt x="0" y="1451"/>
                  </a:cubicBezTo>
                  <a:lnTo>
                    <a:pt x="0" y="1520"/>
                  </a:lnTo>
                  <a:lnTo>
                    <a:pt x="8725" y="1520"/>
                  </a:lnTo>
                  <a:lnTo>
                    <a:pt x="8725" y="1451"/>
                  </a:lnTo>
                  <a:cubicBezTo>
                    <a:pt x="8725" y="657"/>
                    <a:pt x="8068" y="0"/>
                    <a:pt x="72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124"/>
            <p:cNvSpPr/>
            <p:nvPr/>
          </p:nvSpPr>
          <p:spPr>
            <a:xfrm>
              <a:off x="5912320" y="3971179"/>
              <a:ext cx="190534" cy="113780"/>
            </a:xfrm>
            <a:custGeom>
              <a:avLst/>
              <a:gdLst/>
              <a:ahLst/>
              <a:cxnLst/>
              <a:rect l="l" t="t" r="r" b="b"/>
              <a:pathLst>
                <a:path w="9736" h="5814" extrusionOk="0">
                  <a:moveTo>
                    <a:pt x="501" y="0"/>
                  </a:moveTo>
                  <a:cubicBezTo>
                    <a:pt x="216" y="0"/>
                    <a:pt x="1" y="245"/>
                    <a:pt x="20" y="530"/>
                  </a:cubicBezTo>
                  <a:lnTo>
                    <a:pt x="510" y="5372"/>
                  </a:lnTo>
                  <a:cubicBezTo>
                    <a:pt x="540" y="5627"/>
                    <a:pt x="746" y="5813"/>
                    <a:pt x="991" y="5813"/>
                  </a:cubicBezTo>
                  <a:lnTo>
                    <a:pt x="8735" y="5813"/>
                  </a:lnTo>
                  <a:cubicBezTo>
                    <a:pt x="8990" y="5813"/>
                    <a:pt x="9196" y="5617"/>
                    <a:pt x="9215" y="5372"/>
                  </a:cubicBezTo>
                  <a:lnTo>
                    <a:pt x="9706" y="530"/>
                  </a:lnTo>
                  <a:cubicBezTo>
                    <a:pt x="9735" y="245"/>
                    <a:pt x="9510" y="0"/>
                    <a:pt x="92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30" name="Google Shape;1630;p124"/>
          <p:cNvGrpSpPr/>
          <p:nvPr/>
        </p:nvGrpSpPr>
        <p:grpSpPr>
          <a:xfrm>
            <a:off x="5903298" y="3283645"/>
            <a:ext cx="208753" cy="324960"/>
            <a:chOff x="5903298" y="3283645"/>
            <a:chExt cx="208753" cy="324960"/>
          </a:xfrm>
        </p:grpSpPr>
        <p:sp>
          <p:nvSpPr>
            <p:cNvPr id="1631" name="Google Shape;1631;p124"/>
            <p:cNvSpPr/>
            <p:nvPr/>
          </p:nvSpPr>
          <p:spPr>
            <a:xfrm>
              <a:off x="5903298" y="3283645"/>
              <a:ext cx="208753" cy="125816"/>
            </a:xfrm>
            <a:custGeom>
              <a:avLst/>
              <a:gdLst/>
              <a:ahLst/>
              <a:cxnLst/>
              <a:rect l="l" t="t" r="r" b="b"/>
              <a:pathLst>
                <a:path w="10667" h="6429" extrusionOk="0">
                  <a:moveTo>
                    <a:pt x="3447" y="0"/>
                  </a:moveTo>
                  <a:cubicBezTo>
                    <a:pt x="3296" y="0"/>
                    <a:pt x="3146" y="70"/>
                    <a:pt x="3050" y="204"/>
                  </a:cubicBezTo>
                  <a:lnTo>
                    <a:pt x="2079" y="1174"/>
                  </a:lnTo>
                  <a:cubicBezTo>
                    <a:pt x="1991" y="1263"/>
                    <a:pt x="1942" y="1390"/>
                    <a:pt x="1942" y="1518"/>
                  </a:cubicBezTo>
                  <a:lnTo>
                    <a:pt x="1942" y="3027"/>
                  </a:lnTo>
                  <a:lnTo>
                    <a:pt x="491" y="3027"/>
                  </a:lnTo>
                  <a:cubicBezTo>
                    <a:pt x="216" y="3027"/>
                    <a:pt x="1" y="3253"/>
                    <a:pt x="1" y="3517"/>
                  </a:cubicBezTo>
                  <a:lnTo>
                    <a:pt x="1" y="5949"/>
                  </a:lnTo>
                  <a:cubicBezTo>
                    <a:pt x="1" y="6213"/>
                    <a:pt x="216" y="6429"/>
                    <a:pt x="491" y="6429"/>
                  </a:cubicBezTo>
                  <a:lnTo>
                    <a:pt x="10176" y="6429"/>
                  </a:lnTo>
                  <a:cubicBezTo>
                    <a:pt x="10441" y="6429"/>
                    <a:pt x="10657" y="6213"/>
                    <a:pt x="10667" y="5949"/>
                  </a:cubicBezTo>
                  <a:lnTo>
                    <a:pt x="10667" y="3517"/>
                  </a:lnTo>
                  <a:cubicBezTo>
                    <a:pt x="10667" y="3243"/>
                    <a:pt x="10451" y="3027"/>
                    <a:pt x="10176" y="3027"/>
                  </a:cubicBezTo>
                  <a:lnTo>
                    <a:pt x="8726" y="3027"/>
                  </a:lnTo>
                  <a:lnTo>
                    <a:pt x="8726" y="1508"/>
                  </a:lnTo>
                  <a:cubicBezTo>
                    <a:pt x="8726" y="1380"/>
                    <a:pt x="8677" y="1263"/>
                    <a:pt x="8579" y="1165"/>
                  </a:cubicBezTo>
                  <a:lnTo>
                    <a:pt x="7618" y="204"/>
                  </a:lnTo>
                  <a:cubicBezTo>
                    <a:pt x="7516" y="70"/>
                    <a:pt x="7364" y="0"/>
                    <a:pt x="7213" y="0"/>
                  </a:cubicBezTo>
                  <a:cubicBezTo>
                    <a:pt x="7089" y="0"/>
                    <a:pt x="6966" y="48"/>
                    <a:pt x="6873" y="145"/>
                  </a:cubicBezTo>
                  <a:cubicBezTo>
                    <a:pt x="6657" y="351"/>
                    <a:pt x="6687" y="704"/>
                    <a:pt x="6932" y="880"/>
                  </a:cubicBezTo>
                  <a:lnTo>
                    <a:pt x="7755" y="1714"/>
                  </a:lnTo>
                  <a:lnTo>
                    <a:pt x="7755" y="3027"/>
                  </a:lnTo>
                  <a:lnTo>
                    <a:pt x="2912" y="3027"/>
                  </a:lnTo>
                  <a:lnTo>
                    <a:pt x="2912" y="1714"/>
                  </a:lnTo>
                  <a:lnTo>
                    <a:pt x="3736" y="890"/>
                  </a:lnTo>
                  <a:cubicBezTo>
                    <a:pt x="3981" y="714"/>
                    <a:pt x="4010" y="361"/>
                    <a:pt x="3795" y="145"/>
                  </a:cubicBezTo>
                  <a:cubicBezTo>
                    <a:pt x="3697" y="48"/>
                    <a:pt x="3571" y="0"/>
                    <a:pt x="34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124"/>
            <p:cNvSpPr/>
            <p:nvPr/>
          </p:nvSpPr>
          <p:spPr>
            <a:xfrm>
              <a:off x="5922105" y="3561011"/>
              <a:ext cx="170964" cy="47594"/>
            </a:xfrm>
            <a:custGeom>
              <a:avLst/>
              <a:gdLst/>
              <a:ahLst/>
              <a:cxnLst/>
              <a:rect l="l" t="t" r="r" b="b"/>
              <a:pathLst>
                <a:path w="8736" h="2432" extrusionOk="0">
                  <a:moveTo>
                    <a:pt x="491" y="0"/>
                  </a:moveTo>
                  <a:cubicBezTo>
                    <a:pt x="226" y="0"/>
                    <a:pt x="10" y="216"/>
                    <a:pt x="1" y="490"/>
                  </a:cubicBezTo>
                  <a:lnTo>
                    <a:pt x="1" y="1941"/>
                  </a:lnTo>
                  <a:cubicBezTo>
                    <a:pt x="1" y="2216"/>
                    <a:pt x="226" y="2431"/>
                    <a:pt x="491" y="2431"/>
                  </a:cubicBezTo>
                  <a:lnTo>
                    <a:pt x="8245" y="2431"/>
                  </a:lnTo>
                  <a:cubicBezTo>
                    <a:pt x="8519" y="2431"/>
                    <a:pt x="8735" y="2216"/>
                    <a:pt x="8735" y="1941"/>
                  </a:cubicBezTo>
                  <a:lnTo>
                    <a:pt x="8735" y="490"/>
                  </a:lnTo>
                  <a:cubicBezTo>
                    <a:pt x="8735" y="216"/>
                    <a:pt x="8519" y="0"/>
                    <a:pt x="82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124"/>
            <p:cNvSpPr/>
            <p:nvPr/>
          </p:nvSpPr>
          <p:spPr>
            <a:xfrm>
              <a:off x="5924590" y="3428248"/>
              <a:ext cx="166169" cy="113976"/>
            </a:xfrm>
            <a:custGeom>
              <a:avLst/>
              <a:gdLst/>
              <a:ahLst/>
              <a:cxnLst/>
              <a:rect l="l" t="t" r="r" b="b"/>
              <a:pathLst>
                <a:path w="8491" h="5824" extrusionOk="0">
                  <a:moveTo>
                    <a:pt x="1" y="1"/>
                  </a:moveTo>
                  <a:lnTo>
                    <a:pt x="726" y="5824"/>
                  </a:lnTo>
                  <a:lnTo>
                    <a:pt x="7765" y="5824"/>
                  </a:lnTo>
                  <a:lnTo>
                    <a:pt x="849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34" name="Google Shape;1634;p124"/>
          <p:cNvGrpSpPr/>
          <p:nvPr/>
        </p:nvGrpSpPr>
        <p:grpSpPr>
          <a:xfrm>
            <a:off x="5845743" y="2753905"/>
            <a:ext cx="323864" cy="323864"/>
            <a:chOff x="5845743" y="2753905"/>
            <a:chExt cx="323864" cy="323864"/>
          </a:xfrm>
        </p:grpSpPr>
        <p:sp>
          <p:nvSpPr>
            <p:cNvPr id="1635" name="Google Shape;1635;p124"/>
            <p:cNvSpPr/>
            <p:nvPr/>
          </p:nvSpPr>
          <p:spPr>
            <a:xfrm>
              <a:off x="5845743" y="2753905"/>
              <a:ext cx="323864" cy="323864"/>
            </a:xfrm>
            <a:custGeom>
              <a:avLst/>
              <a:gdLst/>
              <a:ahLst/>
              <a:cxnLst/>
              <a:rect l="l" t="t" r="r" b="b"/>
              <a:pathLst>
                <a:path w="16549" h="16549" extrusionOk="0">
                  <a:moveTo>
                    <a:pt x="8275" y="1"/>
                  </a:moveTo>
                  <a:cubicBezTo>
                    <a:pt x="5844" y="11"/>
                    <a:pt x="3530" y="1089"/>
                    <a:pt x="1971" y="2961"/>
                  </a:cubicBezTo>
                  <a:lnTo>
                    <a:pt x="1971" y="1491"/>
                  </a:lnTo>
                  <a:cubicBezTo>
                    <a:pt x="1932" y="1212"/>
                    <a:pt x="1712" y="1072"/>
                    <a:pt x="1490" y="1072"/>
                  </a:cubicBezTo>
                  <a:cubicBezTo>
                    <a:pt x="1268" y="1072"/>
                    <a:pt x="1045" y="1212"/>
                    <a:pt x="1001" y="1491"/>
                  </a:cubicBezTo>
                  <a:lnTo>
                    <a:pt x="1001" y="4402"/>
                  </a:lnTo>
                  <a:cubicBezTo>
                    <a:pt x="1001" y="4667"/>
                    <a:pt x="1226" y="4893"/>
                    <a:pt x="1491" y="4893"/>
                  </a:cubicBezTo>
                  <a:lnTo>
                    <a:pt x="4402" y="4893"/>
                  </a:lnTo>
                  <a:cubicBezTo>
                    <a:pt x="4961" y="4804"/>
                    <a:pt x="4961" y="4001"/>
                    <a:pt x="4402" y="3922"/>
                  </a:cubicBezTo>
                  <a:lnTo>
                    <a:pt x="2461" y="3922"/>
                  </a:lnTo>
                  <a:cubicBezTo>
                    <a:pt x="3874" y="2060"/>
                    <a:pt x="6031" y="1056"/>
                    <a:pt x="8236" y="1056"/>
                  </a:cubicBezTo>
                  <a:cubicBezTo>
                    <a:pt x="9397" y="1056"/>
                    <a:pt x="10571" y="1334"/>
                    <a:pt x="11657" y="1913"/>
                  </a:cubicBezTo>
                  <a:cubicBezTo>
                    <a:pt x="14804" y="3589"/>
                    <a:pt x="16254" y="7304"/>
                    <a:pt x="15098" y="10676"/>
                  </a:cubicBezTo>
                  <a:cubicBezTo>
                    <a:pt x="14076" y="13654"/>
                    <a:pt x="11290" y="15584"/>
                    <a:pt x="8230" y="15584"/>
                  </a:cubicBezTo>
                  <a:cubicBezTo>
                    <a:pt x="7824" y="15584"/>
                    <a:pt x="7413" y="15550"/>
                    <a:pt x="7000" y="15480"/>
                  </a:cubicBezTo>
                  <a:cubicBezTo>
                    <a:pt x="3491" y="14872"/>
                    <a:pt x="932" y="11814"/>
                    <a:pt x="971" y="8245"/>
                  </a:cubicBezTo>
                  <a:cubicBezTo>
                    <a:pt x="981" y="7647"/>
                    <a:pt x="1069" y="7039"/>
                    <a:pt x="1236" y="6461"/>
                  </a:cubicBezTo>
                  <a:cubicBezTo>
                    <a:pt x="1344" y="6187"/>
                    <a:pt x="1197" y="5873"/>
                    <a:pt x="903" y="5795"/>
                  </a:cubicBezTo>
                  <a:cubicBezTo>
                    <a:pt x="864" y="5785"/>
                    <a:pt x="826" y="5781"/>
                    <a:pt x="787" y="5781"/>
                  </a:cubicBezTo>
                  <a:cubicBezTo>
                    <a:pt x="544" y="5781"/>
                    <a:pt x="320" y="5962"/>
                    <a:pt x="295" y="6216"/>
                  </a:cubicBezTo>
                  <a:cubicBezTo>
                    <a:pt x="109" y="6883"/>
                    <a:pt x="11" y="7559"/>
                    <a:pt x="1" y="8245"/>
                  </a:cubicBezTo>
                  <a:cubicBezTo>
                    <a:pt x="1" y="12794"/>
                    <a:pt x="3716" y="16548"/>
                    <a:pt x="8275" y="16548"/>
                  </a:cubicBezTo>
                  <a:cubicBezTo>
                    <a:pt x="12843" y="16548"/>
                    <a:pt x="16548" y="12843"/>
                    <a:pt x="16548" y="8275"/>
                  </a:cubicBezTo>
                  <a:cubicBezTo>
                    <a:pt x="16548" y="3706"/>
                    <a:pt x="12843" y="11"/>
                    <a:pt x="8275" y="11"/>
                  </a:cubicBezTo>
                  <a:lnTo>
                    <a:pt x="82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124"/>
            <p:cNvSpPr/>
            <p:nvPr/>
          </p:nvSpPr>
          <p:spPr>
            <a:xfrm>
              <a:off x="5903298" y="2925240"/>
              <a:ext cx="57007" cy="75990"/>
            </a:xfrm>
            <a:custGeom>
              <a:avLst/>
              <a:gdLst/>
              <a:ahLst/>
              <a:cxnLst/>
              <a:rect l="l" t="t" r="r" b="b"/>
              <a:pathLst>
                <a:path w="2913" h="3883" extrusionOk="0">
                  <a:moveTo>
                    <a:pt x="491" y="0"/>
                  </a:moveTo>
                  <a:cubicBezTo>
                    <a:pt x="216" y="0"/>
                    <a:pt x="1" y="216"/>
                    <a:pt x="1" y="490"/>
                  </a:cubicBezTo>
                  <a:lnTo>
                    <a:pt x="1" y="3392"/>
                  </a:lnTo>
                  <a:cubicBezTo>
                    <a:pt x="1" y="3666"/>
                    <a:pt x="216" y="3882"/>
                    <a:pt x="491" y="3882"/>
                  </a:cubicBezTo>
                  <a:lnTo>
                    <a:pt x="2422" y="3882"/>
                  </a:lnTo>
                  <a:cubicBezTo>
                    <a:pt x="2697" y="3872"/>
                    <a:pt x="2912" y="3657"/>
                    <a:pt x="2912" y="3392"/>
                  </a:cubicBezTo>
                  <a:lnTo>
                    <a:pt x="2912" y="490"/>
                  </a:lnTo>
                  <a:cubicBezTo>
                    <a:pt x="2912" y="216"/>
                    <a:pt x="2697" y="0"/>
                    <a:pt x="24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124"/>
            <p:cNvSpPr/>
            <p:nvPr/>
          </p:nvSpPr>
          <p:spPr>
            <a:xfrm>
              <a:off x="5979269" y="2887255"/>
              <a:ext cx="57007" cy="113976"/>
            </a:xfrm>
            <a:custGeom>
              <a:avLst/>
              <a:gdLst/>
              <a:ahLst/>
              <a:cxnLst/>
              <a:rect l="l" t="t" r="r" b="b"/>
              <a:pathLst>
                <a:path w="2913" h="5824" extrusionOk="0">
                  <a:moveTo>
                    <a:pt x="491" y="0"/>
                  </a:moveTo>
                  <a:cubicBezTo>
                    <a:pt x="217" y="0"/>
                    <a:pt x="1" y="216"/>
                    <a:pt x="1" y="490"/>
                  </a:cubicBezTo>
                  <a:lnTo>
                    <a:pt x="1" y="5333"/>
                  </a:lnTo>
                  <a:cubicBezTo>
                    <a:pt x="1" y="5607"/>
                    <a:pt x="217" y="5823"/>
                    <a:pt x="491" y="5823"/>
                  </a:cubicBezTo>
                  <a:lnTo>
                    <a:pt x="2422" y="5823"/>
                  </a:lnTo>
                  <a:cubicBezTo>
                    <a:pt x="2687" y="5823"/>
                    <a:pt x="2912" y="5598"/>
                    <a:pt x="2912" y="5333"/>
                  </a:cubicBezTo>
                  <a:lnTo>
                    <a:pt x="2912" y="490"/>
                  </a:lnTo>
                  <a:cubicBezTo>
                    <a:pt x="2912" y="216"/>
                    <a:pt x="2687" y="0"/>
                    <a:pt x="24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124"/>
            <p:cNvSpPr/>
            <p:nvPr/>
          </p:nvSpPr>
          <p:spPr>
            <a:xfrm>
              <a:off x="6055064" y="2830463"/>
              <a:ext cx="56988" cy="170944"/>
            </a:xfrm>
            <a:custGeom>
              <a:avLst/>
              <a:gdLst/>
              <a:ahLst/>
              <a:cxnLst/>
              <a:rect l="l" t="t" r="r" b="b"/>
              <a:pathLst>
                <a:path w="2912" h="8735" extrusionOk="0">
                  <a:moveTo>
                    <a:pt x="490" y="0"/>
                  </a:moveTo>
                  <a:cubicBezTo>
                    <a:pt x="216" y="0"/>
                    <a:pt x="0" y="216"/>
                    <a:pt x="0" y="490"/>
                  </a:cubicBezTo>
                  <a:lnTo>
                    <a:pt x="0" y="8245"/>
                  </a:lnTo>
                  <a:cubicBezTo>
                    <a:pt x="0" y="8509"/>
                    <a:pt x="216" y="8735"/>
                    <a:pt x="490" y="8735"/>
                  </a:cubicBezTo>
                  <a:lnTo>
                    <a:pt x="2421" y="8725"/>
                  </a:lnTo>
                  <a:cubicBezTo>
                    <a:pt x="2696" y="8715"/>
                    <a:pt x="2912" y="8500"/>
                    <a:pt x="2912" y="8235"/>
                  </a:cubicBezTo>
                  <a:lnTo>
                    <a:pt x="2912" y="490"/>
                  </a:lnTo>
                  <a:cubicBezTo>
                    <a:pt x="2912" y="216"/>
                    <a:pt x="2696" y="0"/>
                    <a:pt x="24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39" name="Google Shape;1639;p124"/>
          <p:cNvGrpSpPr/>
          <p:nvPr/>
        </p:nvGrpSpPr>
        <p:grpSpPr>
          <a:xfrm>
            <a:off x="5845743" y="2246103"/>
            <a:ext cx="324060" cy="323844"/>
            <a:chOff x="5845743" y="2246103"/>
            <a:chExt cx="324060" cy="323844"/>
          </a:xfrm>
        </p:grpSpPr>
        <p:sp>
          <p:nvSpPr>
            <p:cNvPr id="1640" name="Google Shape;1640;p124"/>
            <p:cNvSpPr/>
            <p:nvPr/>
          </p:nvSpPr>
          <p:spPr>
            <a:xfrm>
              <a:off x="5845743" y="2323228"/>
              <a:ext cx="324060" cy="246719"/>
            </a:xfrm>
            <a:custGeom>
              <a:avLst/>
              <a:gdLst/>
              <a:ahLst/>
              <a:cxnLst/>
              <a:rect l="l" t="t" r="r" b="b"/>
              <a:pathLst>
                <a:path w="16559" h="12607" extrusionOk="0">
                  <a:moveTo>
                    <a:pt x="7302" y="4853"/>
                  </a:moveTo>
                  <a:cubicBezTo>
                    <a:pt x="6006" y="4853"/>
                    <a:pt x="5366" y="6414"/>
                    <a:pt x="6275" y="7333"/>
                  </a:cubicBezTo>
                  <a:cubicBezTo>
                    <a:pt x="6572" y="7627"/>
                    <a:pt x="6938" y="7759"/>
                    <a:pt x="7295" y="7759"/>
                  </a:cubicBezTo>
                  <a:cubicBezTo>
                    <a:pt x="8046" y="7759"/>
                    <a:pt x="8765" y="7180"/>
                    <a:pt x="8765" y="6303"/>
                  </a:cubicBezTo>
                  <a:cubicBezTo>
                    <a:pt x="8765" y="5500"/>
                    <a:pt x="8108" y="4853"/>
                    <a:pt x="7314" y="4853"/>
                  </a:cubicBezTo>
                  <a:cubicBezTo>
                    <a:pt x="7310" y="4853"/>
                    <a:pt x="7306" y="4853"/>
                    <a:pt x="7302" y="4853"/>
                  </a:cubicBezTo>
                  <a:close/>
                  <a:moveTo>
                    <a:pt x="7314" y="3872"/>
                  </a:moveTo>
                  <a:cubicBezTo>
                    <a:pt x="7855" y="3872"/>
                    <a:pt x="8397" y="4052"/>
                    <a:pt x="8843" y="4421"/>
                  </a:cubicBezTo>
                  <a:cubicBezTo>
                    <a:pt x="9804" y="5206"/>
                    <a:pt x="10020" y="6598"/>
                    <a:pt x="9333" y="7637"/>
                  </a:cubicBezTo>
                  <a:lnTo>
                    <a:pt x="11539" y="9833"/>
                  </a:lnTo>
                  <a:cubicBezTo>
                    <a:pt x="11725" y="10019"/>
                    <a:pt x="11725" y="10323"/>
                    <a:pt x="11539" y="10519"/>
                  </a:cubicBezTo>
                  <a:lnTo>
                    <a:pt x="11529" y="10519"/>
                  </a:lnTo>
                  <a:cubicBezTo>
                    <a:pt x="11436" y="10612"/>
                    <a:pt x="11314" y="10658"/>
                    <a:pt x="11190" y="10658"/>
                  </a:cubicBezTo>
                  <a:cubicBezTo>
                    <a:pt x="11066" y="10658"/>
                    <a:pt x="10941" y="10612"/>
                    <a:pt x="10843" y="10519"/>
                  </a:cubicBezTo>
                  <a:lnTo>
                    <a:pt x="8647" y="8313"/>
                  </a:lnTo>
                  <a:cubicBezTo>
                    <a:pt x="8235" y="8585"/>
                    <a:pt x="7767" y="8717"/>
                    <a:pt x="7304" y="8717"/>
                  </a:cubicBezTo>
                  <a:cubicBezTo>
                    <a:pt x="6599" y="8717"/>
                    <a:pt x="5905" y="8412"/>
                    <a:pt x="5432" y="7833"/>
                  </a:cubicBezTo>
                  <a:cubicBezTo>
                    <a:pt x="4648" y="6862"/>
                    <a:pt x="4716" y="5460"/>
                    <a:pt x="5598" y="4578"/>
                  </a:cubicBezTo>
                  <a:cubicBezTo>
                    <a:pt x="6071" y="4111"/>
                    <a:pt x="6692" y="3872"/>
                    <a:pt x="7314" y="3872"/>
                  </a:cubicBezTo>
                  <a:close/>
                  <a:moveTo>
                    <a:pt x="491" y="0"/>
                  </a:moveTo>
                  <a:cubicBezTo>
                    <a:pt x="217" y="0"/>
                    <a:pt x="1" y="216"/>
                    <a:pt x="1" y="490"/>
                  </a:cubicBezTo>
                  <a:lnTo>
                    <a:pt x="1" y="12117"/>
                  </a:lnTo>
                  <a:cubicBezTo>
                    <a:pt x="1" y="12391"/>
                    <a:pt x="217" y="12607"/>
                    <a:pt x="491" y="12607"/>
                  </a:cubicBezTo>
                  <a:lnTo>
                    <a:pt x="16068" y="12607"/>
                  </a:lnTo>
                  <a:cubicBezTo>
                    <a:pt x="16333" y="12607"/>
                    <a:pt x="16558" y="12391"/>
                    <a:pt x="16558" y="12117"/>
                  </a:cubicBezTo>
                  <a:lnTo>
                    <a:pt x="16558" y="2421"/>
                  </a:lnTo>
                  <a:cubicBezTo>
                    <a:pt x="16558" y="2157"/>
                    <a:pt x="16333" y="1931"/>
                    <a:pt x="16068" y="1931"/>
                  </a:cubicBezTo>
                  <a:lnTo>
                    <a:pt x="16068" y="1941"/>
                  </a:lnTo>
                  <a:lnTo>
                    <a:pt x="7510" y="1941"/>
                  </a:lnTo>
                  <a:lnTo>
                    <a:pt x="5716" y="137"/>
                  </a:lnTo>
                  <a:cubicBezTo>
                    <a:pt x="5618" y="49"/>
                    <a:pt x="5500" y="0"/>
                    <a:pt x="53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124"/>
            <p:cNvSpPr/>
            <p:nvPr/>
          </p:nvSpPr>
          <p:spPr>
            <a:xfrm>
              <a:off x="6074046" y="2251661"/>
              <a:ext cx="51430" cy="51430"/>
            </a:xfrm>
            <a:custGeom>
              <a:avLst/>
              <a:gdLst/>
              <a:ahLst/>
              <a:cxnLst/>
              <a:rect l="l" t="t" r="r" b="b"/>
              <a:pathLst>
                <a:path w="2628" h="2628" extrusionOk="0">
                  <a:moveTo>
                    <a:pt x="1" y="1"/>
                  </a:moveTo>
                  <a:lnTo>
                    <a:pt x="1" y="2628"/>
                  </a:lnTo>
                  <a:lnTo>
                    <a:pt x="2628" y="262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124"/>
            <p:cNvSpPr/>
            <p:nvPr/>
          </p:nvSpPr>
          <p:spPr>
            <a:xfrm>
              <a:off x="5903298" y="2246103"/>
              <a:ext cx="227756" cy="96128"/>
            </a:xfrm>
            <a:custGeom>
              <a:avLst/>
              <a:gdLst/>
              <a:ahLst/>
              <a:cxnLst/>
              <a:rect l="l" t="t" r="r" b="b"/>
              <a:pathLst>
                <a:path w="11638" h="4912" extrusionOk="0">
                  <a:moveTo>
                    <a:pt x="491" y="0"/>
                  </a:moveTo>
                  <a:cubicBezTo>
                    <a:pt x="226" y="0"/>
                    <a:pt x="1" y="216"/>
                    <a:pt x="1" y="481"/>
                  </a:cubicBezTo>
                  <a:lnTo>
                    <a:pt x="1" y="2971"/>
                  </a:lnTo>
                  <a:lnTo>
                    <a:pt x="2422" y="2971"/>
                  </a:lnTo>
                  <a:cubicBezTo>
                    <a:pt x="2814" y="2971"/>
                    <a:pt x="3177" y="3127"/>
                    <a:pt x="3452" y="3402"/>
                  </a:cubicBezTo>
                  <a:lnTo>
                    <a:pt x="4961" y="4912"/>
                  </a:lnTo>
                  <a:lnTo>
                    <a:pt x="11637" y="4912"/>
                  </a:lnTo>
                  <a:lnTo>
                    <a:pt x="11637" y="3882"/>
                  </a:lnTo>
                  <a:lnTo>
                    <a:pt x="8245" y="3882"/>
                  </a:lnTo>
                  <a:cubicBezTo>
                    <a:pt x="7981" y="3882"/>
                    <a:pt x="7755" y="3657"/>
                    <a:pt x="7755" y="3392"/>
                  </a:cubicBezTo>
                  <a:lnTo>
                    <a:pt x="775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43" name="Google Shape;1643;p124"/>
          <p:cNvSpPr/>
          <p:nvPr/>
        </p:nvSpPr>
        <p:spPr>
          <a:xfrm>
            <a:off x="5855156" y="1876210"/>
            <a:ext cx="29179" cy="37437"/>
          </a:xfrm>
          <a:custGeom>
            <a:avLst/>
            <a:gdLst/>
            <a:ahLst/>
            <a:cxnLst/>
            <a:rect l="l" t="t" r="r" b="b"/>
            <a:pathLst>
              <a:path w="1491" h="1913" extrusionOk="0">
                <a:moveTo>
                  <a:pt x="1490" y="1"/>
                </a:moveTo>
                <a:lnTo>
                  <a:pt x="0" y="981"/>
                </a:lnTo>
                <a:lnTo>
                  <a:pt x="1490" y="1913"/>
                </a:lnTo>
                <a:lnTo>
                  <a:pt x="149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44" name="Google Shape;1644;p124"/>
          <p:cNvGrpSpPr/>
          <p:nvPr/>
        </p:nvGrpSpPr>
        <p:grpSpPr>
          <a:xfrm>
            <a:off x="5845939" y="1763233"/>
            <a:ext cx="323864" cy="323844"/>
            <a:chOff x="5845939" y="1763233"/>
            <a:chExt cx="323864" cy="323844"/>
          </a:xfrm>
        </p:grpSpPr>
        <p:sp>
          <p:nvSpPr>
            <p:cNvPr id="1645" name="Google Shape;1645;p124"/>
            <p:cNvSpPr/>
            <p:nvPr/>
          </p:nvSpPr>
          <p:spPr>
            <a:xfrm>
              <a:off x="6131034" y="1876210"/>
              <a:ext cx="29179" cy="37437"/>
            </a:xfrm>
            <a:custGeom>
              <a:avLst/>
              <a:gdLst/>
              <a:ahLst/>
              <a:cxnLst/>
              <a:rect l="l" t="t" r="r" b="b"/>
              <a:pathLst>
                <a:path w="1491" h="1913" extrusionOk="0">
                  <a:moveTo>
                    <a:pt x="0" y="1"/>
                  </a:moveTo>
                  <a:lnTo>
                    <a:pt x="0" y="1913"/>
                  </a:lnTo>
                  <a:lnTo>
                    <a:pt x="1490" y="99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124"/>
            <p:cNvSpPr/>
            <p:nvPr/>
          </p:nvSpPr>
          <p:spPr>
            <a:xfrm>
              <a:off x="5845939" y="1912102"/>
              <a:ext cx="323864" cy="174975"/>
            </a:xfrm>
            <a:custGeom>
              <a:avLst/>
              <a:gdLst/>
              <a:ahLst/>
              <a:cxnLst/>
              <a:rect l="l" t="t" r="r" b="b"/>
              <a:pathLst>
                <a:path w="16549" h="8941" extrusionOk="0">
                  <a:moveTo>
                    <a:pt x="1" y="0"/>
                  </a:moveTo>
                  <a:lnTo>
                    <a:pt x="1" y="8450"/>
                  </a:lnTo>
                  <a:cubicBezTo>
                    <a:pt x="1" y="8725"/>
                    <a:pt x="216" y="8941"/>
                    <a:pt x="491" y="8941"/>
                  </a:cubicBezTo>
                  <a:lnTo>
                    <a:pt x="16058" y="8941"/>
                  </a:lnTo>
                  <a:cubicBezTo>
                    <a:pt x="16333" y="8941"/>
                    <a:pt x="16548" y="8725"/>
                    <a:pt x="16548" y="8450"/>
                  </a:cubicBezTo>
                  <a:lnTo>
                    <a:pt x="16548" y="0"/>
                  </a:lnTo>
                  <a:lnTo>
                    <a:pt x="8529" y="4990"/>
                  </a:lnTo>
                  <a:cubicBezTo>
                    <a:pt x="8451" y="5039"/>
                    <a:pt x="8360" y="5063"/>
                    <a:pt x="8270" y="5063"/>
                  </a:cubicBezTo>
                  <a:cubicBezTo>
                    <a:pt x="8179" y="5063"/>
                    <a:pt x="8088" y="5039"/>
                    <a:pt x="8010" y="4990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124"/>
            <p:cNvSpPr/>
            <p:nvPr/>
          </p:nvSpPr>
          <p:spPr>
            <a:xfrm>
              <a:off x="6055064" y="1768790"/>
              <a:ext cx="51430" cy="51430"/>
            </a:xfrm>
            <a:custGeom>
              <a:avLst/>
              <a:gdLst/>
              <a:ahLst/>
              <a:cxnLst/>
              <a:rect l="l" t="t" r="r" b="b"/>
              <a:pathLst>
                <a:path w="2628" h="2628" extrusionOk="0">
                  <a:moveTo>
                    <a:pt x="0" y="0"/>
                  </a:moveTo>
                  <a:lnTo>
                    <a:pt x="0" y="2628"/>
                  </a:lnTo>
                  <a:lnTo>
                    <a:pt x="2627" y="26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124"/>
            <p:cNvSpPr/>
            <p:nvPr/>
          </p:nvSpPr>
          <p:spPr>
            <a:xfrm>
              <a:off x="5968721" y="1849360"/>
              <a:ext cx="49140" cy="49316"/>
            </a:xfrm>
            <a:custGeom>
              <a:avLst/>
              <a:gdLst/>
              <a:ahLst/>
              <a:cxnLst/>
              <a:rect l="l" t="t" r="r" b="b"/>
              <a:pathLst>
                <a:path w="2511" h="2520" extrusionOk="0">
                  <a:moveTo>
                    <a:pt x="1" y="1"/>
                  </a:moveTo>
                  <a:lnTo>
                    <a:pt x="1079" y="2520"/>
                  </a:lnTo>
                  <a:lnTo>
                    <a:pt x="1363" y="1667"/>
                  </a:lnTo>
                  <a:cubicBezTo>
                    <a:pt x="1412" y="1520"/>
                    <a:pt x="1530" y="1402"/>
                    <a:pt x="1687" y="1353"/>
                  </a:cubicBezTo>
                  <a:lnTo>
                    <a:pt x="2510" y="10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124"/>
            <p:cNvSpPr/>
            <p:nvPr/>
          </p:nvSpPr>
          <p:spPr>
            <a:xfrm>
              <a:off x="5903122" y="1763233"/>
              <a:ext cx="208929" cy="227149"/>
            </a:xfrm>
            <a:custGeom>
              <a:avLst/>
              <a:gdLst/>
              <a:ahLst/>
              <a:cxnLst/>
              <a:rect l="l" t="t" r="r" b="b"/>
              <a:pathLst>
                <a:path w="10676" h="11607" extrusionOk="0">
                  <a:moveTo>
                    <a:pt x="2444" y="3004"/>
                  </a:moveTo>
                  <a:cubicBezTo>
                    <a:pt x="2503" y="3004"/>
                    <a:pt x="2565" y="3015"/>
                    <a:pt x="2627" y="3039"/>
                  </a:cubicBezTo>
                  <a:lnTo>
                    <a:pt x="7421" y="5098"/>
                  </a:lnTo>
                  <a:cubicBezTo>
                    <a:pt x="7813" y="5284"/>
                    <a:pt x="7793" y="5852"/>
                    <a:pt x="7382" y="5999"/>
                  </a:cubicBezTo>
                  <a:lnTo>
                    <a:pt x="6068" y="6441"/>
                  </a:lnTo>
                  <a:lnTo>
                    <a:pt x="7578" y="7940"/>
                  </a:lnTo>
                  <a:cubicBezTo>
                    <a:pt x="7813" y="8117"/>
                    <a:pt x="7842" y="8470"/>
                    <a:pt x="7627" y="8685"/>
                  </a:cubicBezTo>
                  <a:cubicBezTo>
                    <a:pt x="7533" y="8779"/>
                    <a:pt x="7408" y="8826"/>
                    <a:pt x="7284" y="8826"/>
                  </a:cubicBezTo>
                  <a:cubicBezTo>
                    <a:pt x="7136" y="8826"/>
                    <a:pt x="6987" y="8760"/>
                    <a:pt x="6892" y="8627"/>
                  </a:cubicBezTo>
                  <a:lnTo>
                    <a:pt x="5392" y="7127"/>
                  </a:lnTo>
                  <a:lnTo>
                    <a:pt x="4951" y="8440"/>
                  </a:lnTo>
                  <a:cubicBezTo>
                    <a:pt x="4875" y="8652"/>
                    <a:pt x="4685" y="8761"/>
                    <a:pt x="4494" y="8761"/>
                  </a:cubicBezTo>
                  <a:cubicBezTo>
                    <a:pt x="4314" y="8761"/>
                    <a:pt x="4134" y="8665"/>
                    <a:pt x="4049" y="8470"/>
                  </a:cubicBezTo>
                  <a:lnTo>
                    <a:pt x="1990" y="3676"/>
                  </a:lnTo>
                  <a:cubicBezTo>
                    <a:pt x="1857" y="3336"/>
                    <a:pt x="2117" y="3004"/>
                    <a:pt x="2444" y="3004"/>
                  </a:cubicBezTo>
                  <a:close/>
                  <a:moveTo>
                    <a:pt x="490" y="0"/>
                  </a:moveTo>
                  <a:cubicBezTo>
                    <a:pt x="216" y="0"/>
                    <a:pt x="0" y="216"/>
                    <a:pt x="0" y="490"/>
                  </a:cubicBezTo>
                  <a:lnTo>
                    <a:pt x="0" y="8293"/>
                  </a:lnTo>
                  <a:lnTo>
                    <a:pt x="5333" y="11607"/>
                  </a:lnTo>
                  <a:lnTo>
                    <a:pt x="10676" y="8293"/>
                  </a:lnTo>
                  <a:lnTo>
                    <a:pt x="10676" y="3882"/>
                  </a:lnTo>
                  <a:lnTo>
                    <a:pt x="7284" y="3882"/>
                  </a:lnTo>
                  <a:cubicBezTo>
                    <a:pt x="7009" y="3882"/>
                    <a:pt x="6794" y="3666"/>
                    <a:pt x="6794" y="3402"/>
                  </a:cubicBezTo>
                  <a:lnTo>
                    <a:pt x="67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50" name="Google Shape;1650;p124"/>
          <p:cNvGrpSpPr/>
          <p:nvPr/>
        </p:nvGrpSpPr>
        <p:grpSpPr>
          <a:xfrm>
            <a:off x="5270013" y="3818024"/>
            <a:ext cx="331144" cy="323903"/>
            <a:chOff x="5270013" y="3818024"/>
            <a:chExt cx="331144" cy="323903"/>
          </a:xfrm>
        </p:grpSpPr>
        <p:sp>
          <p:nvSpPr>
            <p:cNvPr id="1651" name="Google Shape;1651;p124"/>
            <p:cNvSpPr/>
            <p:nvPr/>
          </p:nvSpPr>
          <p:spPr>
            <a:xfrm>
              <a:off x="5391660" y="4027188"/>
              <a:ext cx="95169" cy="38201"/>
            </a:xfrm>
            <a:custGeom>
              <a:avLst/>
              <a:gdLst/>
              <a:ahLst/>
              <a:cxnLst/>
              <a:rect l="l" t="t" r="r" b="b"/>
              <a:pathLst>
                <a:path w="4863" h="1952" extrusionOk="0">
                  <a:moveTo>
                    <a:pt x="4372" y="1"/>
                  </a:moveTo>
                  <a:lnTo>
                    <a:pt x="4372" y="11"/>
                  </a:lnTo>
                  <a:lnTo>
                    <a:pt x="490" y="11"/>
                  </a:lnTo>
                  <a:cubicBezTo>
                    <a:pt x="216" y="11"/>
                    <a:pt x="0" y="226"/>
                    <a:pt x="0" y="501"/>
                  </a:cubicBezTo>
                  <a:lnTo>
                    <a:pt x="0" y="1461"/>
                  </a:lnTo>
                  <a:cubicBezTo>
                    <a:pt x="0" y="1736"/>
                    <a:pt x="216" y="1952"/>
                    <a:pt x="490" y="1952"/>
                  </a:cubicBezTo>
                  <a:lnTo>
                    <a:pt x="4372" y="1952"/>
                  </a:lnTo>
                  <a:cubicBezTo>
                    <a:pt x="4637" y="1952"/>
                    <a:pt x="4862" y="1736"/>
                    <a:pt x="4862" y="1461"/>
                  </a:cubicBezTo>
                  <a:lnTo>
                    <a:pt x="4862" y="491"/>
                  </a:lnTo>
                  <a:cubicBezTo>
                    <a:pt x="4862" y="226"/>
                    <a:pt x="4637" y="1"/>
                    <a:pt x="43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124"/>
            <p:cNvSpPr/>
            <p:nvPr/>
          </p:nvSpPr>
          <p:spPr>
            <a:xfrm>
              <a:off x="5270013" y="3818024"/>
              <a:ext cx="331144" cy="323903"/>
            </a:xfrm>
            <a:custGeom>
              <a:avLst/>
              <a:gdLst/>
              <a:ahLst/>
              <a:cxnLst/>
              <a:rect l="l" t="t" r="r" b="b"/>
              <a:pathLst>
                <a:path w="16921" h="16551" extrusionOk="0">
                  <a:moveTo>
                    <a:pt x="8647" y="5777"/>
                  </a:moveTo>
                  <a:cubicBezTo>
                    <a:pt x="8951" y="5777"/>
                    <a:pt x="9177" y="6042"/>
                    <a:pt x="9137" y="6336"/>
                  </a:cubicBezTo>
                  <a:lnTo>
                    <a:pt x="9137" y="7307"/>
                  </a:lnTo>
                  <a:cubicBezTo>
                    <a:pt x="9177" y="7601"/>
                    <a:pt x="8951" y="7865"/>
                    <a:pt x="8647" y="7865"/>
                  </a:cubicBezTo>
                  <a:cubicBezTo>
                    <a:pt x="8353" y="7865"/>
                    <a:pt x="8118" y="7601"/>
                    <a:pt x="8167" y="7307"/>
                  </a:cubicBezTo>
                  <a:lnTo>
                    <a:pt x="8167" y="6336"/>
                  </a:lnTo>
                  <a:cubicBezTo>
                    <a:pt x="8118" y="6042"/>
                    <a:pt x="8353" y="5777"/>
                    <a:pt x="8647" y="5777"/>
                  </a:cubicBezTo>
                  <a:close/>
                  <a:moveTo>
                    <a:pt x="9951" y="2101"/>
                  </a:moveTo>
                  <a:cubicBezTo>
                    <a:pt x="12392" y="2621"/>
                    <a:pt x="14294" y="4532"/>
                    <a:pt x="14813" y="6973"/>
                  </a:cubicBezTo>
                  <a:cubicBezTo>
                    <a:pt x="13745" y="7503"/>
                    <a:pt x="13745" y="9032"/>
                    <a:pt x="14813" y="9571"/>
                  </a:cubicBezTo>
                  <a:cubicBezTo>
                    <a:pt x="14294" y="12002"/>
                    <a:pt x="12392" y="13914"/>
                    <a:pt x="9951" y="14433"/>
                  </a:cubicBezTo>
                  <a:lnTo>
                    <a:pt x="9951" y="14443"/>
                  </a:lnTo>
                  <a:cubicBezTo>
                    <a:pt x="9681" y="13909"/>
                    <a:pt x="9164" y="13642"/>
                    <a:pt x="8648" y="13642"/>
                  </a:cubicBezTo>
                  <a:cubicBezTo>
                    <a:pt x="8133" y="13642"/>
                    <a:pt x="7618" y="13909"/>
                    <a:pt x="7353" y="14443"/>
                  </a:cubicBezTo>
                  <a:cubicBezTo>
                    <a:pt x="4912" y="13924"/>
                    <a:pt x="3001" y="12012"/>
                    <a:pt x="2481" y="9581"/>
                  </a:cubicBezTo>
                  <a:cubicBezTo>
                    <a:pt x="3550" y="9042"/>
                    <a:pt x="3550" y="7513"/>
                    <a:pt x="2481" y="6983"/>
                  </a:cubicBezTo>
                  <a:cubicBezTo>
                    <a:pt x="3001" y="4542"/>
                    <a:pt x="4912" y="2631"/>
                    <a:pt x="7353" y="2111"/>
                  </a:cubicBezTo>
                  <a:cubicBezTo>
                    <a:pt x="7481" y="2366"/>
                    <a:pt x="7677" y="2582"/>
                    <a:pt x="7932" y="2729"/>
                  </a:cubicBezTo>
                  <a:lnTo>
                    <a:pt x="5324" y="7062"/>
                  </a:lnTo>
                  <a:cubicBezTo>
                    <a:pt x="5187" y="7307"/>
                    <a:pt x="5275" y="7611"/>
                    <a:pt x="5520" y="7748"/>
                  </a:cubicBezTo>
                  <a:cubicBezTo>
                    <a:pt x="5559" y="7777"/>
                    <a:pt x="6902" y="8258"/>
                    <a:pt x="7157" y="9738"/>
                  </a:cubicBezTo>
                  <a:lnTo>
                    <a:pt x="10137" y="9738"/>
                  </a:lnTo>
                  <a:cubicBezTo>
                    <a:pt x="10382" y="8258"/>
                    <a:pt x="11735" y="7777"/>
                    <a:pt x="11765" y="7748"/>
                  </a:cubicBezTo>
                  <a:cubicBezTo>
                    <a:pt x="12019" y="7611"/>
                    <a:pt x="12108" y="7307"/>
                    <a:pt x="11970" y="7062"/>
                  </a:cubicBezTo>
                  <a:lnTo>
                    <a:pt x="9373" y="2719"/>
                  </a:lnTo>
                  <a:cubicBezTo>
                    <a:pt x="9618" y="2572"/>
                    <a:pt x="9824" y="2356"/>
                    <a:pt x="9951" y="2101"/>
                  </a:cubicBezTo>
                  <a:close/>
                  <a:moveTo>
                    <a:pt x="8647" y="1"/>
                  </a:moveTo>
                  <a:cubicBezTo>
                    <a:pt x="8020" y="1"/>
                    <a:pt x="7392" y="381"/>
                    <a:pt x="7226" y="1141"/>
                  </a:cubicBezTo>
                  <a:cubicBezTo>
                    <a:pt x="4344" y="1719"/>
                    <a:pt x="2089" y="3974"/>
                    <a:pt x="1520" y="6856"/>
                  </a:cubicBezTo>
                  <a:cubicBezTo>
                    <a:pt x="1" y="7189"/>
                    <a:pt x="1" y="9355"/>
                    <a:pt x="1520" y="9689"/>
                  </a:cubicBezTo>
                  <a:cubicBezTo>
                    <a:pt x="2089" y="12581"/>
                    <a:pt x="4344" y="14835"/>
                    <a:pt x="7226" y="15404"/>
                  </a:cubicBezTo>
                  <a:cubicBezTo>
                    <a:pt x="7373" y="16071"/>
                    <a:pt x="7971" y="16551"/>
                    <a:pt x="8647" y="16551"/>
                  </a:cubicBezTo>
                  <a:cubicBezTo>
                    <a:pt x="9333" y="16551"/>
                    <a:pt x="9922" y="16071"/>
                    <a:pt x="10069" y="15404"/>
                  </a:cubicBezTo>
                  <a:cubicBezTo>
                    <a:pt x="12951" y="14835"/>
                    <a:pt x="15205" y="12581"/>
                    <a:pt x="15784" y="9699"/>
                  </a:cubicBezTo>
                  <a:cubicBezTo>
                    <a:pt x="16441" y="9542"/>
                    <a:pt x="16921" y="8954"/>
                    <a:pt x="16921" y="8277"/>
                  </a:cubicBezTo>
                  <a:cubicBezTo>
                    <a:pt x="16921" y="7591"/>
                    <a:pt x="16441" y="7003"/>
                    <a:pt x="15784" y="6856"/>
                  </a:cubicBezTo>
                  <a:cubicBezTo>
                    <a:pt x="15205" y="3974"/>
                    <a:pt x="12951" y="1719"/>
                    <a:pt x="10069" y="1141"/>
                  </a:cubicBezTo>
                  <a:cubicBezTo>
                    <a:pt x="9902" y="381"/>
                    <a:pt x="9275" y="1"/>
                    <a:pt x="86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53" name="Google Shape;1653;p124"/>
          <p:cNvGrpSpPr/>
          <p:nvPr/>
        </p:nvGrpSpPr>
        <p:grpSpPr>
          <a:xfrm>
            <a:off x="5277313" y="3284741"/>
            <a:ext cx="323844" cy="323864"/>
            <a:chOff x="5277313" y="3284741"/>
            <a:chExt cx="323844" cy="323864"/>
          </a:xfrm>
        </p:grpSpPr>
        <p:sp>
          <p:nvSpPr>
            <p:cNvPr id="1654" name="Google Shape;1654;p124"/>
            <p:cNvSpPr/>
            <p:nvPr/>
          </p:nvSpPr>
          <p:spPr>
            <a:xfrm>
              <a:off x="5462817" y="3513612"/>
              <a:ext cx="124915" cy="45305"/>
            </a:xfrm>
            <a:custGeom>
              <a:avLst/>
              <a:gdLst/>
              <a:ahLst/>
              <a:cxnLst/>
              <a:rect l="l" t="t" r="r" b="b"/>
              <a:pathLst>
                <a:path w="6383" h="2315" extrusionOk="0">
                  <a:moveTo>
                    <a:pt x="1" y="1"/>
                  </a:moveTo>
                  <a:lnTo>
                    <a:pt x="3187" y="2314"/>
                  </a:lnTo>
                  <a:lnTo>
                    <a:pt x="63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124"/>
            <p:cNvSpPr/>
            <p:nvPr/>
          </p:nvSpPr>
          <p:spPr>
            <a:xfrm>
              <a:off x="5449392" y="3527429"/>
              <a:ext cx="151765" cy="81176"/>
            </a:xfrm>
            <a:custGeom>
              <a:avLst/>
              <a:gdLst/>
              <a:ahLst/>
              <a:cxnLst/>
              <a:rect l="l" t="t" r="r" b="b"/>
              <a:pathLst>
                <a:path w="7755" h="4148" extrusionOk="0">
                  <a:moveTo>
                    <a:pt x="1" y="1"/>
                  </a:moveTo>
                  <a:lnTo>
                    <a:pt x="1" y="3657"/>
                  </a:lnTo>
                  <a:cubicBezTo>
                    <a:pt x="1" y="3932"/>
                    <a:pt x="216" y="4147"/>
                    <a:pt x="491" y="4147"/>
                  </a:cubicBezTo>
                  <a:lnTo>
                    <a:pt x="7275" y="4147"/>
                  </a:lnTo>
                  <a:cubicBezTo>
                    <a:pt x="7539" y="4147"/>
                    <a:pt x="7755" y="3922"/>
                    <a:pt x="7755" y="3657"/>
                  </a:cubicBezTo>
                  <a:lnTo>
                    <a:pt x="7755" y="1"/>
                  </a:lnTo>
                  <a:lnTo>
                    <a:pt x="4157" y="2599"/>
                  </a:lnTo>
                  <a:cubicBezTo>
                    <a:pt x="4074" y="2657"/>
                    <a:pt x="3973" y="2687"/>
                    <a:pt x="3873" y="2687"/>
                  </a:cubicBezTo>
                  <a:cubicBezTo>
                    <a:pt x="3772" y="2687"/>
                    <a:pt x="3672" y="2657"/>
                    <a:pt x="3589" y="2599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124"/>
            <p:cNvSpPr/>
            <p:nvPr/>
          </p:nvSpPr>
          <p:spPr>
            <a:xfrm>
              <a:off x="5458805" y="3380673"/>
              <a:ext cx="113976" cy="76186"/>
            </a:xfrm>
            <a:custGeom>
              <a:avLst/>
              <a:gdLst/>
              <a:ahLst/>
              <a:cxnLst/>
              <a:rect l="l" t="t" r="r" b="b"/>
              <a:pathLst>
                <a:path w="5824" h="3893" extrusionOk="0">
                  <a:moveTo>
                    <a:pt x="490" y="0"/>
                  </a:moveTo>
                  <a:cubicBezTo>
                    <a:pt x="216" y="0"/>
                    <a:pt x="0" y="226"/>
                    <a:pt x="0" y="491"/>
                  </a:cubicBezTo>
                  <a:lnTo>
                    <a:pt x="0" y="3402"/>
                  </a:lnTo>
                  <a:cubicBezTo>
                    <a:pt x="0" y="3677"/>
                    <a:pt x="216" y="3892"/>
                    <a:pt x="490" y="3892"/>
                  </a:cubicBezTo>
                  <a:lnTo>
                    <a:pt x="5333" y="3892"/>
                  </a:lnTo>
                  <a:cubicBezTo>
                    <a:pt x="5607" y="3892"/>
                    <a:pt x="5823" y="3677"/>
                    <a:pt x="5823" y="3402"/>
                  </a:cubicBezTo>
                  <a:lnTo>
                    <a:pt x="5823" y="491"/>
                  </a:lnTo>
                  <a:cubicBezTo>
                    <a:pt x="5823" y="226"/>
                    <a:pt x="5607" y="0"/>
                    <a:pt x="53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1657;p124"/>
            <p:cNvSpPr/>
            <p:nvPr/>
          </p:nvSpPr>
          <p:spPr>
            <a:xfrm>
              <a:off x="5277313" y="3284741"/>
              <a:ext cx="248069" cy="323864"/>
            </a:xfrm>
            <a:custGeom>
              <a:avLst/>
              <a:gdLst/>
              <a:ahLst/>
              <a:cxnLst/>
              <a:rect l="l" t="t" r="r" b="b"/>
              <a:pathLst>
                <a:path w="12676" h="16549" extrusionOk="0">
                  <a:moveTo>
                    <a:pt x="4373" y="2971"/>
                  </a:moveTo>
                  <a:cubicBezTo>
                    <a:pt x="4647" y="2971"/>
                    <a:pt x="4863" y="3187"/>
                    <a:pt x="4863" y="3461"/>
                  </a:cubicBezTo>
                  <a:lnTo>
                    <a:pt x="4863" y="4912"/>
                  </a:lnTo>
                  <a:lnTo>
                    <a:pt x="5833" y="4912"/>
                  </a:lnTo>
                  <a:lnTo>
                    <a:pt x="5833" y="4422"/>
                  </a:lnTo>
                  <a:cubicBezTo>
                    <a:pt x="5872" y="4143"/>
                    <a:pt x="6093" y="4003"/>
                    <a:pt x="6315" y="4003"/>
                  </a:cubicBezTo>
                  <a:cubicBezTo>
                    <a:pt x="6537" y="4003"/>
                    <a:pt x="6760" y="4143"/>
                    <a:pt x="6804" y="4422"/>
                  </a:cubicBezTo>
                  <a:lnTo>
                    <a:pt x="6784" y="8304"/>
                  </a:lnTo>
                  <a:cubicBezTo>
                    <a:pt x="6833" y="8598"/>
                    <a:pt x="6598" y="8863"/>
                    <a:pt x="6304" y="8863"/>
                  </a:cubicBezTo>
                  <a:cubicBezTo>
                    <a:pt x="6000" y="8863"/>
                    <a:pt x="5774" y="8598"/>
                    <a:pt x="5814" y="8304"/>
                  </a:cubicBezTo>
                  <a:lnTo>
                    <a:pt x="5814" y="5883"/>
                  </a:lnTo>
                  <a:lnTo>
                    <a:pt x="4843" y="5883"/>
                  </a:lnTo>
                  <a:lnTo>
                    <a:pt x="4843" y="12186"/>
                  </a:lnTo>
                  <a:cubicBezTo>
                    <a:pt x="4843" y="12255"/>
                    <a:pt x="4833" y="12333"/>
                    <a:pt x="4794" y="12402"/>
                  </a:cubicBezTo>
                  <a:lnTo>
                    <a:pt x="3824" y="14333"/>
                  </a:lnTo>
                  <a:cubicBezTo>
                    <a:pt x="3735" y="14509"/>
                    <a:pt x="3566" y="14598"/>
                    <a:pt x="3396" y="14598"/>
                  </a:cubicBezTo>
                  <a:cubicBezTo>
                    <a:pt x="3226" y="14598"/>
                    <a:pt x="3054" y="14509"/>
                    <a:pt x="2961" y="14333"/>
                  </a:cubicBezTo>
                  <a:lnTo>
                    <a:pt x="1990" y="12402"/>
                  </a:lnTo>
                  <a:cubicBezTo>
                    <a:pt x="1961" y="12333"/>
                    <a:pt x="1941" y="12255"/>
                    <a:pt x="1941" y="12186"/>
                  </a:cubicBezTo>
                  <a:lnTo>
                    <a:pt x="1941" y="3461"/>
                  </a:lnTo>
                  <a:cubicBezTo>
                    <a:pt x="1941" y="3187"/>
                    <a:pt x="2157" y="2971"/>
                    <a:pt x="2432" y="2971"/>
                  </a:cubicBezTo>
                  <a:close/>
                  <a:moveTo>
                    <a:pt x="491" y="1"/>
                  </a:moveTo>
                  <a:cubicBezTo>
                    <a:pt x="226" y="1"/>
                    <a:pt x="0" y="217"/>
                    <a:pt x="0" y="491"/>
                  </a:cubicBezTo>
                  <a:lnTo>
                    <a:pt x="0" y="16058"/>
                  </a:lnTo>
                  <a:cubicBezTo>
                    <a:pt x="0" y="16333"/>
                    <a:pt x="226" y="16548"/>
                    <a:pt x="491" y="16548"/>
                  </a:cubicBezTo>
                  <a:lnTo>
                    <a:pt x="7911" y="16548"/>
                  </a:lnTo>
                  <a:cubicBezTo>
                    <a:pt x="7853" y="16392"/>
                    <a:pt x="7823" y="16225"/>
                    <a:pt x="7823" y="16058"/>
                  </a:cubicBezTo>
                  <a:lnTo>
                    <a:pt x="7823" y="12186"/>
                  </a:lnTo>
                  <a:cubicBezTo>
                    <a:pt x="7823" y="11382"/>
                    <a:pt x="8470" y="10725"/>
                    <a:pt x="9274" y="10725"/>
                  </a:cubicBezTo>
                  <a:lnTo>
                    <a:pt x="12666" y="10725"/>
                  </a:lnTo>
                  <a:lnTo>
                    <a:pt x="12666" y="9755"/>
                  </a:lnTo>
                  <a:lnTo>
                    <a:pt x="9764" y="9755"/>
                  </a:lnTo>
                  <a:cubicBezTo>
                    <a:pt x="8960" y="9755"/>
                    <a:pt x="8313" y="9108"/>
                    <a:pt x="8313" y="8304"/>
                  </a:cubicBezTo>
                  <a:lnTo>
                    <a:pt x="8313" y="5393"/>
                  </a:lnTo>
                  <a:cubicBezTo>
                    <a:pt x="8313" y="4599"/>
                    <a:pt x="8960" y="3942"/>
                    <a:pt x="9764" y="3942"/>
                  </a:cubicBezTo>
                  <a:lnTo>
                    <a:pt x="12676" y="3942"/>
                  </a:lnTo>
                  <a:lnTo>
                    <a:pt x="12676" y="3393"/>
                  </a:lnTo>
                  <a:cubicBezTo>
                    <a:pt x="12676" y="3265"/>
                    <a:pt x="12617" y="3138"/>
                    <a:pt x="12529" y="3050"/>
                  </a:cubicBezTo>
                  <a:lnTo>
                    <a:pt x="9627" y="148"/>
                  </a:lnTo>
                  <a:cubicBezTo>
                    <a:pt x="9529" y="50"/>
                    <a:pt x="9411" y="1"/>
                    <a:pt x="92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124"/>
            <p:cNvSpPr/>
            <p:nvPr/>
          </p:nvSpPr>
          <p:spPr>
            <a:xfrm>
              <a:off x="5334281" y="3399852"/>
              <a:ext cx="19218" cy="140062"/>
            </a:xfrm>
            <a:custGeom>
              <a:avLst/>
              <a:gdLst/>
              <a:ahLst/>
              <a:cxnLst/>
              <a:rect l="l" t="t" r="r" b="b"/>
              <a:pathLst>
                <a:path w="982" h="7157" extrusionOk="0">
                  <a:moveTo>
                    <a:pt x="11" y="1"/>
                  </a:moveTo>
                  <a:lnTo>
                    <a:pt x="1" y="6196"/>
                  </a:lnTo>
                  <a:lnTo>
                    <a:pt x="491" y="7157"/>
                  </a:lnTo>
                  <a:lnTo>
                    <a:pt x="981" y="6196"/>
                  </a:lnTo>
                  <a:lnTo>
                    <a:pt x="98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124"/>
            <p:cNvSpPr/>
            <p:nvPr/>
          </p:nvSpPr>
          <p:spPr>
            <a:xfrm>
              <a:off x="5334281" y="3361867"/>
              <a:ext cx="19022" cy="19022"/>
            </a:xfrm>
            <a:custGeom>
              <a:avLst/>
              <a:gdLst/>
              <a:ahLst/>
              <a:cxnLst/>
              <a:rect l="l" t="t" r="r" b="b"/>
              <a:pathLst>
                <a:path w="972" h="972" extrusionOk="0">
                  <a:moveTo>
                    <a:pt x="1" y="1"/>
                  </a:moveTo>
                  <a:lnTo>
                    <a:pt x="1" y="971"/>
                  </a:lnTo>
                  <a:lnTo>
                    <a:pt x="971" y="971"/>
                  </a:lnTo>
                  <a:lnTo>
                    <a:pt x="9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60" name="Google Shape;1660;p124"/>
          <p:cNvSpPr/>
          <p:nvPr/>
        </p:nvSpPr>
        <p:spPr>
          <a:xfrm>
            <a:off x="5277117" y="2755255"/>
            <a:ext cx="324040" cy="322514"/>
          </a:xfrm>
          <a:custGeom>
            <a:avLst/>
            <a:gdLst/>
            <a:ahLst/>
            <a:cxnLst/>
            <a:rect l="l" t="t" r="r" b="b"/>
            <a:pathLst>
              <a:path w="16558" h="16480" extrusionOk="0">
                <a:moveTo>
                  <a:pt x="4294" y="3873"/>
                </a:moveTo>
                <a:lnTo>
                  <a:pt x="7804" y="5627"/>
                </a:lnTo>
                <a:lnTo>
                  <a:pt x="7804" y="7745"/>
                </a:lnTo>
                <a:lnTo>
                  <a:pt x="5373" y="7745"/>
                </a:lnTo>
                <a:cubicBezTo>
                  <a:pt x="5108" y="7755"/>
                  <a:pt x="4892" y="7970"/>
                  <a:pt x="4892" y="8235"/>
                </a:cubicBezTo>
                <a:lnTo>
                  <a:pt x="4892" y="8725"/>
                </a:lnTo>
                <a:lnTo>
                  <a:pt x="981" y="8715"/>
                </a:lnTo>
                <a:lnTo>
                  <a:pt x="981" y="3873"/>
                </a:lnTo>
                <a:close/>
                <a:moveTo>
                  <a:pt x="8283" y="1"/>
                </a:moveTo>
                <a:cubicBezTo>
                  <a:pt x="8061" y="1"/>
                  <a:pt x="7838" y="138"/>
                  <a:pt x="7794" y="412"/>
                </a:cubicBezTo>
                <a:lnTo>
                  <a:pt x="7794" y="1147"/>
                </a:lnTo>
                <a:lnTo>
                  <a:pt x="4294" y="2902"/>
                </a:lnTo>
                <a:lnTo>
                  <a:pt x="491" y="2902"/>
                </a:lnTo>
                <a:cubicBezTo>
                  <a:pt x="216" y="2902"/>
                  <a:pt x="1" y="3128"/>
                  <a:pt x="1" y="3392"/>
                </a:cubicBezTo>
                <a:lnTo>
                  <a:pt x="1" y="9206"/>
                </a:lnTo>
                <a:cubicBezTo>
                  <a:pt x="1" y="9480"/>
                  <a:pt x="226" y="9696"/>
                  <a:pt x="491" y="9696"/>
                </a:cubicBezTo>
                <a:lnTo>
                  <a:pt x="4882" y="9696"/>
                </a:lnTo>
                <a:lnTo>
                  <a:pt x="4882" y="10186"/>
                </a:lnTo>
                <a:cubicBezTo>
                  <a:pt x="4892" y="10451"/>
                  <a:pt x="5098" y="10666"/>
                  <a:pt x="5373" y="10666"/>
                </a:cubicBezTo>
                <a:lnTo>
                  <a:pt x="11186" y="10666"/>
                </a:lnTo>
                <a:cubicBezTo>
                  <a:pt x="11451" y="10666"/>
                  <a:pt x="11676" y="10451"/>
                  <a:pt x="11676" y="10186"/>
                </a:cubicBezTo>
                <a:lnTo>
                  <a:pt x="11676" y="9696"/>
                </a:lnTo>
                <a:lnTo>
                  <a:pt x="15587" y="9696"/>
                </a:lnTo>
                <a:lnTo>
                  <a:pt x="15587" y="11627"/>
                </a:lnTo>
                <a:lnTo>
                  <a:pt x="8284" y="11627"/>
                </a:lnTo>
                <a:cubicBezTo>
                  <a:pt x="8010" y="11637"/>
                  <a:pt x="7794" y="11852"/>
                  <a:pt x="7794" y="12117"/>
                </a:cubicBezTo>
                <a:lnTo>
                  <a:pt x="7794" y="13656"/>
                </a:lnTo>
                <a:cubicBezTo>
                  <a:pt x="7127" y="13891"/>
                  <a:pt x="6725" y="14578"/>
                  <a:pt x="6853" y="15274"/>
                </a:cubicBezTo>
                <a:cubicBezTo>
                  <a:pt x="6971" y="15970"/>
                  <a:pt x="7578" y="16479"/>
                  <a:pt x="8284" y="16479"/>
                </a:cubicBezTo>
                <a:cubicBezTo>
                  <a:pt x="8990" y="16479"/>
                  <a:pt x="9598" y="15970"/>
                  <a:pt x="9715" y="15274"/>
                </a:cubicBezTo>
                <a:cubicBezTo>
                  <a:pt x="9833" y="14578"/>
                  <a:pt x="9431" y="13891"/>
                  <a:pt x="8765" y="13656"/>
                </a:cubicBezTo>
                <a:lnTo>
                  <a:pt x="8765" y="12607"/>
                </a:lnTo>
                <a:lnTo>
                  <a:pt x="16068" y="12607"/>
                </a:lnTo>
                <a:cubicBezTo>
                  <a:pt x="16332" y="12607"/>
                  <a:pt x="16558" y="12382"/>
                  <a:pt x="16558" y="12117"/>
                </a:cubicBezTo>
                <a:lnTo>
                  <a:pt x="16558" y="9206"/>
                </a:lnTo>
                <a:cubicBezTo>
                  <a:pt x="16558" y="8941"/>
                  <a:pt x="16332" y="8715"/>
                  <a:pt x="16068" y="8715"/>
                </a:cubicBezTo>
                <a:lnTo>
                  <a:pt x="11676" y="8715"/>
                </a:lnTo>
                <a:lnTo>
                  <a:pt x="11676" y="8235"/>
                </a:lnTo>
                <a:cubicBezTo>
                  <a:pt x="11676" y="7961"/>
                  <a:pt x="11460" y="7745"/>
                  <a:pt x="11186" y="7745"/>
                </a:cubicBezTo>
                <a:lnTo>
                  <a:pt x="8765" y="7745"/>
                </a:lnTo>
                <a:lnTo>
                  <a:pt x="8765" y="5627"/>
                </a:lnTo>
                <a:lnTo>
                  <a:pt x="12372" y="3824"/>
                </a:lnTo>
                <a:cubicBezTo>
                  <a:pt x="12725" y="3637"/>
                  <a:pt x="12725" y="3138"/>
                  <a:pt x="12372" y="2951"/>
                </a:cubicBezTo>
                <a:lnTo>
                  <a:pt x="8765" y="1147"/>
                </a:lnTo>
                <a:lnTo>
                  <a:pt x="8765" y="412"/>
                </a:lnTo>
                <a:cubicBezTo>
                  <a:pt x="8725" y="138"/>
                  <a:pt x="8505" y="1"/>
                  <a:pt x="8283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61" name="Google Shape;1661;p124"/>
          <p:cNvGrpSpPr/>
          <p:nvPr/>
        </p:nvGrpSpPr>
        <p:grpSpPr>
          <a:xfrm>
            <a:off x="5275962" y="2247433"/>
            <a:ext cx="328071" cy="323864"/>
            <a:chOff x="5275962" y="2247433"/>
            <a:chExt cx="328071" cy="323864"/>
          </a:xfrm>
        </p:grpSpPr>
        <p:sp>
          <p:nvSpPr>
            <p:cNvPr id="1662" name="Google Shape;1662;p124"/>
            <p:cNvSpPr/>
            <p:nvPr/>
          </p:nvSpPr>
          <p:spPr>
            <a:xfrm>
              <a:off x="5275962" y="2264714"/>
              <a:ext cx="307171" cy="306584"/>
            </a:xfrm>
            <a:custGeom>
              <a:avLst/>
              <a:gdLst/>
              <a:ahLst/>
              <a:cxnLst/>
              <a:rect l="l" t="t" r="r" b="b"/>
              <a:pathLst>
                <a:path w="15696" h="15666" extrusionOk="0">
                  <a:moveTo>
                    <a:pt x="4426" y="2985"/>
                  </a:moveTo>
                  <a:cubicBezTo>
                    <a:pt x="5173" y="2985"/>
                    <a:pt x="5892" y="3565"/>
                    <a:pt x="5892" y="4441"/>
                  </a:cubicBezTo>
                  <a:cubicBezTo>
                    <a:pt x="5892" y="5245"/>
                    <a:pt x="5245" y="5892"/>
                    <a:pt x="4442" y="5902"/>
                  </a:cubicBezTo>
                  <a:cubicBezTo>
                    <a:pt x="3148" y="5902"/>
                    <a:pt x="2491" y="4333"/>
                    <a:pt x="3412" y="3412"/>
                  </a:cubicBezTo>
                  <a:cubicBezTo>
                    <a:pt x="3707" y="3117"/>
                    <a:pt x="4070" y="2985"/>
                    <a:pt x="4426" y="2985"/>
                  </a:cubicBezTo>
                  <a:close/>
                  <a:moveTo>
                    <a:pt x="10274" y="7831"/>
                  </a:moveTo>
                  <a:cubicBezTo>
                    <a:pt x="11518" y="7831"/>
                    <a:pt x="12715" y="8799"/>
                    <a:pt x="12715" y="10264"/>
                  </a:cubicBezTo>
                  <a:cubicBezTo>
                    <a:pt x="12715" y="11597"/>
                    <a:pt x="11627" y="12685"/>
                    <a:pt x="10294" y="12685"/>
                  </a:cubicBezTo>
                  <a:cubicBezTo>
                    <a:pt x="8127" y="12685"/>
                    <a:pt x="7049" y="10078"/>
                    <a:pt x="8578" y="8548"/>
                  </a:cubicBezTo>
                  <a:cubicBezTo>
                    <a:pt x="9070" y="8053"/>
                    <a:pt x="9677" y="7831"/>
                    <a:pt x="10274" y="7831"/>
                  </a:cubicBezTo>
                  <a:close/>
                  <a:moveTo>
                    <a:pt x="4442" y="0"/>
                  </a:moveTo>
                  <a:cubicBezTo>
                    <a:pt x="4138" y="0"/>
                    <a:pt x="3912" y="275"/>
                    <a:pt x="3951" y="569"/>
                  </a:cubicBezTo>
                  <a:lnTo>
                    <a:pt x="3951" y="1088"/>
                  </a:lnTo>
                  <a:cubicBezTo>
                    <a:pt x="3393" y="1167"/>
                    <a:pt x="2863" y="1392"/>
                    <a:pt x="2412" y="1725"/>
                  </a:cubicBezTo>
                  <a:lnTo>
                    <a:pt x="2040" y="1363"/>
                  </a:lnTo>
                  <a:cubicBezTo>
                    <a:pt x="1943" y="1229"/>
                    <a:pt x="1794" y="1159"/>
                    <a:pt x="1643" y="1159"/>
                  </a:cubicBezTo>
                  <a:cubicBezTo>
                    <a:pt x="1518" y="1159"/>
                    <a:pt x="1392" y="1206"/>
                    <a:pt x="1295" y="1304"/>
                  </a:cubicBezTo>
                  <a:cubicBezTo>
                    <a:pt x="1089" y="1520"/>
                    <a:pt x="1108" y="1873"/>
                    <a:pt x="1354" y="2049"/>
                  </a:cubicBezTo>
                  <a:lnTo>
                    <a:pt x="1726" y="2412"/>
                  </a:lnTo>
                  <a:cubicBezTo>
                    <a:pt x="1383" y="2863"/>
                    <a:pt x="1158" y="3402"/>
                    <a:pt x="1079" y="3961"/>
                  </a:cubicBezTo>
                  <a:lnTo>
                    <a:pt x="560" y="3961"/>
                  </a:lnTo>
                  <a:cubicBezTo>
                    <a:pt x="1" y="4039"/>
                    <a:pt x="1" y="4843"/>
                    <a:pt x="560" y="4931"/>
                  </a:cubicBezTo>
                  <a:lnTo>
                    <a:pt x="1079" y="4931"/>
                  </a:lnTo>
                  <a:cubicBezTo>
                    <a:pt x="1158" y="5490"/>
                    <a:pt x="1383" y="6019"/>
                    <a:pt x="1726" y="6470"/>
                  </a:cubicBezTo>
                  <a:lnTo>
                    <a:pt x="1354" y="6843"/>
                  </a:lnTo>
                  <a:cubicBezTo>
                    <a:pt x="1090" y="7199"/>
                    <a:pt x="1390" y="7629"/>
                    <a:pt x="1750" y="7629"/>
                  </a:cubicBezTo>
                  <a:cubicBezTo>
                    <a:pt x="1846" y="7629"/>
                    <a:pt x="1945" y="7599"/>
                    <a:pt x="2040" y="7529"/>
                  </a:cubicBezTo>
                  <a:lnTo>
                    <a:pt x="2412" y="7156"/>
                  </a:lnTo>
                  <a:cubicBezTo>
                    <a:pt x="2863" y="7499"/>
                    <a:pt x="3393" y="7725"/>
                    <a:pt x="3951" y="7803"/>
                  </a:cubicBezTo>
                  <a:lnTo>
                    <a:pt x="3951" y="8323"/>
                  </a:lnTo>
                  <a:cubicBezTo>
                    <a:pt x="3912" y="8617"/>
                    <a:pt x="4138" y="8882"/>
                    <a:pt x="4442" y="8882"/>
                  </a:cubicBezTo>
                  <a:cubicBezTo>
                    <a:pt x="4736" y="8882"/>
                    <a:pt x="4971" y="8617"/>
                    <a:pt x="4922" y="8323"/>
                  </a:cubicBezTo>
                  <a:lnTo>
                    <a:pt x="4922" y="7803"/>
                  </a:lnTo>
                  <a:cubicBezTo>
                    <a:pt x="5490" y="7715"/>
                    <a:pt x="6030" y="7490"/>
                    <a:pt x="6490" y="7137"/>
                  </a:cubicBezTo>
                  <a:cubicBezTo>
                    <a:pt x="6520" y="7176"/>
                    <a:pt x="6500" y="7156"/>
                    <a:pt x="6883" y="7539"/>
                  </a:cubicBezTo>
                  <a:cubicBezTo>
                    <a:pt x="6363" y="8176"/>
                    <a:pt x="6039" y="8950"/>
                    <a:pt x="5951" y="9774"/>
                  </a:cubicBezTo>
                  <a:lnTo>
                    <a:pt x="5441" y="9774"/>
                  </a:lnTo>
                  <a:cubicBezTo>
                    <a:pt x="5415" y="9769"/>
                    <a:pt x="5389" y="9767"/>
                    <a:pt x="5363" y="9767"/>
                  </a:cubicBezTo>
                  <a:cubicBezTo>
                    <a:pt x="5100" y="9767"/>
                    <a:pt x="4873" y="9986"/>
                    <a:pt x="4873" y="10254"/>
                  </a:cubicBezTo>
                  <a:cubicBezTo>
                    <a:pt x="4873" y="10535"/>
                    <a:pt x="5107" y="10749"/>
                    <a:pt x="5375" y="10749"/>
                  </a:cubicBezTo>
                  <a:cubicBezTo>
                    <a:pt x="5397" y="10749"/>
                    <a:pt x="5419" y="10747"/>
                    <a:pt x="5441" y="10744"/>
                  </a:cubicBezTo>
                  <a:lnTo>
                    <a:pt x="5951" y="10744"/>
                  </a:lnTo>
                  <a:cubicBezTo>
                    <a:pt x="6039" y="11558"/>
                    <a:pt x="6363" y="12332"/>
                    <a:pt x="6883" y="12979"/>
                  </a:cubicBezTo>
                  <a:lnTo>
                    <a:pt x="6510" y="13342"/>
                  </a:lnTo>
                  <a:cubicBezTo>
                    <a:pt x="6247" y="13699"/>
                    <a:pt x="6547" y="14128"/>
                    <a:pt x="6907" y="14128"/>
                  </a:cubicBezTo>
                  <a:cubicBezTo>
                    <a:pt x="7002" y="14128"/>
                    <a:pt x="7102" y="14098"/>
                    <a:pt x="7196" y="14028"/>
                  </a:cubicBezTo>
                  <a:lnTo>
                    <a:pt x="7569" y="13666"/>
                  </a:lnTo>
                  <a:cubicBezTo>
                    <a:pt x="8206" y="14175"/>
                    <a:pt x="8980" y="14499"/>
                    <a:pt x="9804" y="14587"/>
                  </a:cubicBezTo>
                  <a:lnTo>
                    <a:pt x="9804" y="15107"/>
                  </a:lnTo>
                  <a:cubicBezTo>
                    <a:pt x="9755" y="15401"/>
                    <a:pt x="9980" y="15665"/>
                    <a:pt x="10284" y="15665"/>
                  </a:cubicBezTo>
                  <a:cubicBezTo>
                    <a:pt x="10588" y="15665"/>
                    <a:pt x="10814" y="15401"/>
                    <a:pt x="10774" y="15107"/>
                  </a:cubicBezTo>
                  <a:lnTo>
                    <a:pt x="10774" y="14587"/>
                  </a:lnTo>
                  <a:cubicBezTo>
                    <a:pt x="11588" y="14499"/>
                    <a:pt x="12362" y="14175"/>
                    <a:pt x="13009" y="13666"/>
                  </a:cubicBezTo>
                  <a:lnTo>
                    <a:pt x="13372" y="14028"/>
                  </a:lnTo>
                  <a:cubicBezTo>
                    <a:pt x="13469" y="14163"/>
                    <a:pt x="13618" y="14232"/>
                    <a:pt x="13769" y="14232"/>
                  </a:cubicBezTo>
                  <a:cubicBezTo>
                    <a:pt x="13894" y="14232"/>
                    <a:pt x="14020" y="14185"/>
                    <a:pt x="14117" y="14087"/>
                  </a:cubicBezTo>
                  <a:cubicBezTo>
                    <a:pt x="14333" y="13871"/>
                    <a:pt x="14303" y="13519"/>
                    <a:pt x="14058" y="13342"/>
                  </a:cubicBezTo>
                  <a:lnTo>
                    <a:pt x="13696" y="12979"/>
                  </a:lnTo>
                  <a:cubicBezTo>
                    <a:pt x="14205" y="12332"/>
                    <a:pt x="14529" y="11558"/>
                    <a:pt x="14617" y="10744"/>
                  </a:cubicBezTo>
                  <a:lnTo>
                    <a:pt x="15137" y="10744"/>
                  </a:lnTo>
                  <a:cubicBezTo>
                    <a:pt x="15159" y="10747"/>
                    <a:pt x="15181" y="10749"/>
                    <a:pt x="15203" y="10749"/>
                  </a:cubicBezTo>
                  <a:cubicBezTo>
                    <a:pt x="15470" y="10749"/>
                    <a:pt x="15695" y="10535"/>
                    <a:pt x="15695" y="10254"/>
                  </a:cubicBezTo>
                  <a:cubicBezTo>
                    <a:pt x="15695" y="9986"/>
                    <a:pt x="15476" y="9767"/>
                    <a:pt x="15215" y="9767"/>
                  </a:cubicBezTo>
                  <a:cubicBezTo>
                    <a:pt x="15189" y="9767"/>
                    <a:pt x="15163" y="9769"/>
                    <a:pt x="15137" y="9774"/>
                  </a:cubicBezTo>
                  <a:lnTo>
                    <a:pt x="14617" y="9774"/>
                  </a:lnTo>
                  <a:cubicBezTo>
                    <a:pt x="14529" y="8960"/>
                    <a:pt x="14205" y="8186"/>
                    <a:pt x="13696" y="7539"/>
                  </a:cubicBezTo>
                  <a:lnTo>
                    <a:pt x="14058" y="7176"/>
                  </a:lnTo>
                  <a:cubicBezTo>
                    <a:pt x="14303" y="6990"/>
                    <a:pt x="14333" y="6637"/>
                    <a:pt x="14117" y="6431"/>
                  </a:cubicBezTo>
                  <a:cubicBezTo>
                    <a:pt x="14020" y="6333"/>
                    <a:pt x="13894" y="6286"/>
                    <a:pt x="13769" y="6286"/>
                  </a:cubicBezTo>
                  <a:cubicBezTo>
                    <a:pt x="13618" y="6286"/>
                    <a:pt x="13469" y="6356"/>
                    <a:pt x="13372" y="6490"/>
                  </a:cubicBezTo>
                  <a:lnTo>
                    <a:pt x="13009" y="6852"/>
                  </a:lnTo>
                  <a:cubicBezTo>
                    <a:pt x="12362" y="6343"/>
                    <a:pt x="11588" y="6019"/>
                    <a:pt x="10765" y="5921"/>
                  </a:cubicBezTo>
                  <a:lnTo>
                    <a:pt x="10765" y="5411"/>
                  </a:lnTo>
                  <a:cubicBezTo>
                    <a:pt x="10814" y="5117"/>
                    <a:pt x="10588" y="4853"/>
                    <a:pt x="10284" y="4853"/>
                  </a:cubicBezTo>
                  <a:cubicBezTo>
                    <a:pt x="9980" y="4853"/>
                    <a:pt x="9755" y="5117"/>
                    <a:pt x="9804" y="5411"/>
                  </a:cubicBezTo>
                  <a:lnTo>
                    <a:pt x="9804" y="5921"/>
                  </a:lnTo>
                  <a:cubicBezTo>
                    <a:pt x="8980" y="6019"/>
                    <a:pt x="8206" y="6343"/>
                    <a:pt x="7559" y="6852"/>
                  </a:cubicBezTo>
                  <a:cubicBezTo>
                    <a:pt x="7186" y="6470"/>
                    <a:pt x="7196" y="6490"/>
                    <a:pt x="7167" y="6460"/>
                  </a:cubicBezTo>
                  <a:cubicBezTo>
                    <a:pt x="7500" y="6009"/>
                    <a:pt x="7716" y="5480"/>
                    <a:pt x="7794" y="4931"/>
                  </a:cubicBezTo>
                  <a:lnTo>
                    <a:pt x="8314" y="4931"/>
                  </a:lnTo>
                  <a:cubicBezTo>
                    <a:pt x="8873" y="4843"/>
                    <a:pt x="8873" y="4039"/>
                    <a:pt x="8314" y="3961"/>
                  </a:cubicBezTo>
                  <a:lnTo>
                    <a:pt x="7794" y="3961"/>
                  </a:lnTo>
                  <a:cubicBezTo>
                    <a:pt x="7716" y="3402"/>
                    <a:pt x="7490" y="2863"/>
                    <a:pt x="7157" y="2412"/>
                  </a:cubicBezTo>
                  <a:lnTo>
                    <a:pt x="7520" y="2049"/>
                  </a:lnTo>
                  <a:cubicBezTo>
                    <a:pt x="7783" y="1693"/>
                    <a:pt x="7483" y="1263"/>
                    <a:pt x="7123" y="1263"/>
                  </a:cubicBezTo>
                  <a:cubicBezTo>
                    <a:pt x="7028" y="1263"/>
                    <a:pt x="6928" y="1293"/>
                    <a:pt x="6833" y="1363"/>
                  </a:cubicBezTo>
                  <a:lnTo>
                    <a:pt x="6471" y="1725"/>
                  </a:lnTo>
                  <a:cubicBezTo>
                    <a:pt x="6010" y="1392"/>
                    <a:pt x="5481" y="1167"/>
                    <a:pt x="4922" y="1088"/>
                  </a:cubicBezTo>
                  <a:lnTo>
                    <a:pt x="4922" y="569"/>
                  </a:lnTo>
                  <a:cubicBezTo>
                    <a:pt x="4971" y="275"/>
                    <a:pt x="4736" y="0"/>
                    <a:pt x="44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124"/>
            <p:cNvSpPr/>
            <p:nvPr/>
          </p:nvSpPr>
          <p:spPr>
            <a:xfrm>
              <a:off x="5480312" y="2247433"/>
              <a:ext cx="123722" cy="132978"/>
            </a:xfrm>
            <a:custGeom>
              <a:avLst/>
              <a:gdLst/>
              <a:ahLst/>
              <a:cxnLst/>
              <a:rect l="l" t="t" r="r" b="b"/>
              <a:pathLst>
                <a:path w="6322" h="6795" extrusionOk="0">
                  <a:moveTo>
                    <a:pt x="3167" y="2829"/>
                  </a:moveTo>
                  <a:cubicBezTo>
                    <a:pt x="3422" y="2829"/>
                    <a:pt x="3665" y="3025"/>
                    <a:pt x="3665" y="3324"/>
                  </a:cubicBezTo>
                  <a:cubicBezTo>
                    <a:pt x="3665" y="3589"/>
                    <a:pt x="3440" y="3814"/>
                    <a:pt x="3175" y="3814"/>
                  </a:cubicBezTo>
                  <a:cubicBezTo>
                    <a:pt x="2734" y="3814"/>
                    <a:pt x="2518" y="3285"/>
                    <a:pt x="2822" y="2971"/>
                  </a:cubicBezTo>
                  <a:cubicBezTo>
                    <a:pt x="2923" y="2873"/>
                    <a:pt x="3047" y="2829"/>
                    <a:pt x="3167" y="2829"/>
                  </a:cubicBezTo>
                  <a:close/>
                  <a:moveTo>
                    <a:pt x="3165" y="1"/>
                  </a:moveTo>
                  <a:cubicBezTo>
                    <a:pt x="2945" y="1"/>
                    <a:pt x="2724" y="138"/>
                    <a:pt x="2685" y="413"/>
                  </a:cubicBezTo>
                  <a:lnTo>
                    <a:pt x="2685" y="952"/>
                  </a:lnTo>
                  <a:cubicBezTo>
                    <a:pt x="2166" y="1060"/>
                    <a:pt x="1705" y="1324"/>
                    <a:pt x="1352" y="1716"/>
                  </a:cubicBezTo>
                  <a:lnTo>
                    <a:pt x="891" y="1452"/>
                  </a:lnTo>
                  <a:cubicBezTo>
                    <a:pt x="821" y="1422"/>
                    <a:pt x="753" y="1409"/>
                    <a:pt x="689" y="1409"/>
                  </a:cubicBezTo>
                  <a:cubicBezTo>
                    <a:pt x="266" y="1409"/>
                    <a:pt x="1" y="1987"/>
                    <a:pt x="401" y="2285"/>
                  </a:cubicBezTo>
                  <a:lnTo>
                    <a:pt x="862" y="2559"/>
                  </a:lnTo>
                  <a:cubicBezTo>
                    <a:pt x="695" y="3059"/>
                    <a:pt x="695" y="3589"/>
                    <a:pt x="862" y="4089"/>
                  </a:cubicBezTo>
                  <a:lnTo>
                    <a:pt x="401" y="4363"/>
                  </a:lnTo>
                  <a:cubicBezTo>
                    <a:pt x="1" y="4661"/>
                    <a:pt x="266" y="5240"/>
                    <a:pt x="689" y="5240"/>
                  </a:cubicBezTo>
                  <a:cubicBezTo>
                    <a:pt x="753" y="5240"/>
                    <a:pt x="821" y="5226"/>
                    <a:pt x="891" y="5196"/>
                  </a:cubicBezTo>
                  <a:lnTo>
                    <a:pt x="1352" y="4932"/>
                  </a:lnTo>
                  <a:cubicBezTo>
                    <a:pt x="1705" y="5324"/>
                    <a:pt x="2166" y="5598"/>
                    <a:pt x="2685" y="5696"/>
                  </a:cubicBezTo>
                  <a:lnTo>
                    <a:pt x="2685" y="6236"/>
                  </a:lnTo>
                  <a:cubicBezTo>
                    <a:pt x="2636" y="6530"/>
                    <a:pt x="2862" y="6794"/>
                    <a:pt x="3165" y="6794"/>
                  </a:cubicBezTo>
                  <a:cubicBezTo>
                    <a:pt x="3469" y="6794"/>
                    <a:pt x="3695" y="6530"/>
                    <a:pt x="3646" y="6236"/>
                  </a:cubicBezTo>
                  <a:lnTo>
                    <a:pt x="3646" y="5696"/>
                  </a:lnTo>
                  <a:cubicBezTo>
                    <a:pt x="4165" y="5598"/>
                    <a:pt x="4626" y="5324"/>
                    <a:pt x="4979" y="4932"/>
                  </a:cubicBezTo>
                  <a:lnTo>
                    <a:pt x="5440" y="5196"/>
                  </a:lnTo>
                  <a:cubicBezTo>
                    <a:pt x="5510" y="5226"/>
                    <a:pt x="5577" y="5240"/>
                    <a:pt x="5641" y="5240"/>
                  </a:cubicBezTo>
                  <a:cubicBezTo>
                    <a:pt x="6063" y="5240"/>
                    <a:pt x="6321" y="4661"/>
                    <a:pt x="5930" y="4363"/>
                  </a:cubicBezTo>
                  <a:lnTo>
                    <a:pt x="5469" y="4089"/>
                  </a:lnTo>
                  <a:cubicBezTo>
                    <a:pt x="5636" y="3589"/>
                    <a:pt x="5636" y="3059"/>
                    <a:pt x="5469" y="2559"/>
                  </a:cubicBezTo>
                  <a:lnTo>
                    <a:pt x="5930" y="2285"/>
                  </a:lnTo>
                  <a:cubicBezTo>
                    <a:pt x="6321" y="1987"/>
                    <a:pt x="6063" y="1409"/>
                    <a:pt x="5641" y="1409"/>
                  </a:cubicBezTo>
                  <a:cubicBezTo>
                    <a:pt x="5577" y="1409"/>
                    <a:pt x="5510" y="1422"/>
                    <a:pt x="5440" y="1452"/>
                  </a:cubicBezTo>
                  <a:lnTo>
                    <a:pt x="4979" y="1716"/>
                  </a:lnTo>
                  <a:cubicBezTo>
                    <a:pt x="4626" y="1324"/>
                    <a:pt x="4165" y="1060"/>
                    <a:pt x="3646" y="952"/>
                  </a:cubicBezTo>
                  <a:lnTo>
                    <a:pt x="3646" y="413"/>
                  </a:lnTo>
                  <a:cubicBezTo>
                    <a:pt x="3607" y="138"/>
                    <a:pt x="3386" y="1"/>
                    <a:pt x="31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64" name="Google Shape;1664;p124"/>
          <p:cNvGrpSpPr/>
          <p:nvPr/>
        </p:nvGrpSpPr>
        <p:grpSpPr>
          <a:xfrm>
            <a:off x="5277313" y="1801590"/>
            <a:ext cx="323844" cy="247110"/>
            <a:chOff x="5277313" y="1801590"/>
            <a:chExt cx="323844" cy="247110"/>
          </a:xfrm>
        </p:grpSpPr>
        <p:sp>
          <p:nvSpPr>
            <p:cNvPr id="1665" name="Google Shape;1665;p124"/>
            <p:cNvSpPr/>
            <p:nvPr/>
          </p:nvSpPr>
          <p:spPr>
            <a:xfrm>
              <a:off x="5314535" y="1801590"/>
              <a:ext cx="248069" cy="114034"/>
            </a:xfrm>
            <a:custGeom>
              <a:avLst/>
              <a:gdLst/>
              <a:ahLst/>
              <a:cxnLst/>
              <a:rect l="l" t="t" r="r" b="b"/>
              <a:pathLst>
                <a:path w="12676" h="5827" extrusionOk="0">
                  <a:moveTo>
                    <a:pt x="549" y="1"/>
                  </a:moveTo>
                  <a:cubicBezTo>
                    <a:pt x="0" y="89"/>
                    <a:pt x="0" y="883"/>
                    <a:pt x="549" y="971"/>
                  </a:cubicBezTo>
                  <a:lnTo>
                    <a:pt x="2980" y="971"/>
                  </a:lnTo>
                  <a:lnTo>
                    <a:pt x="2980" y="3402"/>
                  </a:lnTo>
                  <a:cubicBezTo>
                    <a:pt x="2980" y="3569"/>
                    <a:pt x="3059" y="3716"/>
                    <a:pt x="3196" y="3804"/>
                  </a:cubicBezTo>
                  <a:lnTo>
                    <a:pt x="6098" y="5745"/>
                  </a:lnTo>
                  <a:cubicBezTo>
                    <a:pt x="6181" y="5799"/>
                    <a:pt x="6277" y="5826"/>
                    <a:pt x="6371" y="5826"/>
                  </a:cubicBezTo>
                  <a:cubicBezTo>
                    <a:pt x="6465" y="5826"/>
                    <a:pt x="6558" y="5799"/>
                    <a:pt x="6637" y="5745"/>
                  </a:cubicBezTo>
                  <a:lnTo>
                    <a:pt x="9548" y="3804"/>
                  </a:lnTo>
                  <a:cubicBezTo>
                    <a:pt x="9676" y="3716"/>
                    <a:pt x="9764" y="3569"/>
                    <a:pt x="9764" y="3402"/>
                  </a:cubicBezTo>
                  <a:lnTo>
                    <a:pt x="9764" y="981"/>
                  </a:lnTo>
                  <a:lnTo>
                    <a:pt x="11705" y="981"/>
                  </a:lnTo>
                  <a:lnTo>
                    <a:pt x="11705" y="3647"/>
                  </a:lnTo>
                  <a:cubicBezTo>
                    <a:pt x="12029" y="3726"/>
                    <a:pt x="12352" y="3775"/>
                    <a:pt x="12666" y="3824"/>
                  </a:cubicBezTo>
                  <a:lnTo>
                    <a:pt x="12676" y="491"/>
                  </a:lnTo>
                  <a:cubicBezTo>
                    <a:pt x="12676" y="216"/>
                    <a:pt x="12450" y="1"/>
                    <a:pt x="121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124"/>
            <p:cNvSpPr/>
            <p:nvPr/>
          </p:nvSpPr>
          <p:spPr>
            <a:xfrm>
              <a:off x="5277313" y="1867775"/>
              <a:ext cx="152529" cy="180925"/>
            </a:xfrm>
            <a:custGeom>
              <a:avLst/>
              <a:gdLst/>
              <a:ahLst/>
              <a:cxnLst/>
              <a:rect l="l" t="t" r="r" b="b"/>
              <a:pathLst>
                <a:path w="7794" h="9245" extrusionOk="0">
                  <a:moveTo>
                    <a:pt x="3912" y="1"/>
                  </a:moveTo>
                  <a:cubicBezTo>
                    <a:pt x="2951" y="324"/>
                    <a:pt x="1941" y="491"/>
                    <a:pt x="932" y="510"/>
                  </a:cubicBezTo>
                  <a:lnTo>
                    <a:pt x="491" y="510"/>
                  </a:lnTo>
                  <a:cubicBezTo>
                    <a:pt x="216" y="510"/>
                    <a:pt x="0" y="726"/>
                    <a:pt x="0" y="1001"/>
                  </a:cubicBezTo>
                  <a:lnTo>
                    <a:pt x="0" y="8755"/>
                  </a:lnTo>
                  <a:cubicBezTo>
                    <a:pt x="0" y="9019"/>
                    <a:pt x="216" y="9245"/>
                    <a:pt x="491" y="9245"/>
                  </a:cubicBezTo>
                  <a:lnTo>
                    <a:pt x="932" y="9245"/>
                  </a:lnTo>
                  <a:cubicBezTo>
                    <a:pt x="2157" y="9245"/>
                    <a:pt x="3451" y="8980"/>
                    <a:pt x="4902" y="8451"/>
                  </a:cubicBezTo>
                  <a:cubicBezTo>
                    <a:pt x="5206" y="8333"/>
                    <a:pt x="5529" y="8274"/>
                    <a:pt x="5853" y="8274"/>
                  </a:cubicBezTo>
                  <a:cubicBezTo>
                    <a:pt x="6715" y="8274"/>
                    <a:pt x="7470" y="8755"/>
                    <a:pt x="7794" y="8990"/>
                  </a:cubicBezTo>
                  <a:lnTo>
                    <a:pt x="7794" y="3334"/>
                  </a:lnTo>
                  <a:cubicBezTo>
                    <a:pt x="7676" y="3294"/>
                    <a:pt x="7568" y="3236"/>
                    <a:pt x="7470" y="3167"/>
                  </a:cubicBezTo>
                  <a:lnTo>
                    <a:pt x="4559" y="1236"/>
                  </a:lnTo>
                  <a:cubicBezTo>
                    <a:pt x="4157" y="961"/>
                    <a:pt x="3912" y="510"/>
                    <a:pt x="3912" y="20"/>
                  </a:cubicBezTo>
                  <a:lnTo>
                    <a:pt x="39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124"/>
            <p:cNvSpPr/>
            <p:nvPr/>
          </p:nvSpPr>
          <p:spPr>
            <a:xfrm>
              <a:off x="5448824" y="1867775"/>
              <a:ext cx="152333" cy="180553"/>
            </a:xfrm>
            <a:custGeom>
              <a:avLst/>
              <a:gdLst/>
              <a:ahLst/>
              <a:cxnLst/>
              <a:rect l="l" t="t" r="r" b="b"/>
              <a:pathLst>
                <a:path w="7784" h="9226" extrusionOk="0">
                  <a:moveTo>
                    <a:pt x="3873" y="1"/>
                  </a:moveTo>
                  <a:lnTo>
                    <a:pt x="3873" y="20"/>
                  </a:lnTo>
                  <a:cubicBezTo>
                    <a:pt x="3873" y="510"/>
                    <a:pt x="3627" y="961"/>
                    <a:pt x="3226" y="1226"/>
                  </a:cubicBezTo>
                  <a:lnTo>
                    <a:pt x="314" y="3167"/>
                  </a:lnTo>
                  <a:cubicBezTo>
                    <a:pt x="216" y="3236"/>
                    <a:pt x="108" y="3294"/>
                    <a:pt x="0" y="3334"/>
                  </a:cubicBezTo>
                  <a:lnTo>
                    <a:pt x="0" y="8980"/>
                  </a:lnTo>
                  <a:cubicBezTo>
                    <a:pt x="314" y="8745"/>
                    <a:pt x="1069" y="8265"/>
                    <a:pt x="1932" y="8265"/>
                  </a:cubicBezTo>
                  <a:cubicBezTo>
                    <a:pt x="2255" y="8265"/>
                    <a:pt x="2579" y="8323"/>
                    <a:pt x="2882" y="8441"/>
                  </a:cubicBezTo>
                  <a:cubicBezTo>
                    <a:pt x="4333" y="8970"/>
                    <a:pt x="5637" y="9225"/>
                    <a:pt x="6862" y="9225"/>
                  </a:cubicBezTo>
                  <a:lnTo>
                    <a:pt x="7304" y="9225"/>
                  </a:lnTo>
                  <a:cubicBezTo>
                    <a:pt x="7568" y="9225"/>
                    <a:pt x="7784" y="9010"/>
                    <a:pt x="7784" y="8735"/>
                  </a:cubicBezTo>
                  <a:lnTo>
                    <a:pt x="7784" y="991"/>
                  </a:lnTo>
                  <a:cubicBezTo>
                    <a:pt x="7784" y="726"/>
                    <a:pt x="7568" y="501"/>
                    <a:pt x="7304" y="501"/>
                  </a:cubicBezTo>
                  <a:lnTo>
                    <a:pt x="7304" y="510"/>
                  </a:lnTo>
                  <a:lnTo>
                    <a:pt x="6862" y="510"/>
                  </a:lnTo>
                  <a:cubicBezTo>
                    <a:pt x="6510" y="501"/>
                    <a:pt x="6157" y="481"/>
                    <a:pt x="5814" y="442"/>
                  </a:cubicBezTo>
                  <a:lnTo>
                    <a:pt x="5814" y="2932"/>
                  </a:lnTo>
                  <a:cubicBezTo>
                    <a:pt x="5853" y="3226"/>
                    <a:pt x="5627" y="3491"/>
                    <a:pt x="5323" y="3491"/>
                  </a:cubicBezTo>
                  <a:cubicBezTo>
                    <a:pt x="5029" y="3491"/>
                    <a:pt x="4794" y="3226"/>
                    <a:pt x="4843" y="2932"/>
                  </a:cubicBezTo>
                  <a:lnTo>
                    <a:pt x="4843" y="265"/>
                  </a:lnTo>
                  <a:cubicBezTo>
                    <a:pt x="4529" y="197"/>
                    <a:pt x="4206" y="108"/>
                    <a:pt x="38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68" name="Google Shape;1668;p124"/>
          <p:cNvGrpSpPr/>
          <p:nvPr/>
        </p:nvGrpSpPr>
        <p:grpSpPr>
          <a:xfrm>
            <a:off x="4694870" y="3818513"/>
            <a:ext cx="354158" cy="323923"/>
            <a:chOff x="4694870" y="3818513"/>
            <a:chExt cx="354158" cy="323923"/>
          </a:xfrm>
        </p:grpSpPr>
        <p:sp>
          <p:nvSpPr>
            <p:cNvPr id="1669" name="Google Shape;1669;p124"/>
            <p:cNvSpPr/>
            <p:nvPr/>
          </p:nvSpPr>
          <p:spPr>
            <a:xfrm>
              <a:off x="4694870" y="3818513"/>
              <a:ext cx="298521" cy="207638"/>
            </a:xfrm>
            <a:custGeom>
              <a:avLst/>
              <a:gdLst/>
              <a:ahLst/>
              <a:cxnLst/>
              <a:rect l="l" t="t" r="r" b="b"/>
              <a:pathLst>
                <a:path w="15254" h="10610" extrusionOk="0">
                  <a:moveTo>
                    <a:pt x="8885" y="0"/>
                  </a:moveTo>
                  <a:cubicBezTo>
                    <a:pt x="7373" y="0"/>
                    <a:pt x="5854" y="414"/>
                    <a:pt x="4510" y="1253"/>
                  </a:cubicBezTo>
                  <a:cubicBezTo>
                    <a:pt x="1461" y="3164"/>
                    <a:pt x="0" y="6821"/>
                    <a:pt x="892" y="10311"/>
                  </a:cubicBezTo>
                  <a:cubicBezTo>
                    <a:pt x="978" y="10518"/>
                    <a:pt x="1155" y="10610"/>
                    <a:pt x="1332" y="10610"/>
                  </a:cubicBezTo>
                  <a:cubicBezTo>
                    <a:pt x="1600" y="10610"/>
                    <a:pt x="1869" y="10402"/>
                    <a:pt x="1833" y="10066"/>
                  </a:cubicBezTo>
                  <a:lnTo>
                    <a:pt x="1824" y="10066"/>
                  </a:lnTo>
                  <a:cubicBezTo>
                    <a:pt x="1000" y="6929"/>
                    <a:pt x="2353" y="3625"/>
                    <a:pt x="5147" y="1968"/>
                  </a:cubicBezTo>
                  <a:cubicBezTo>
                    <a:pt x="6299" y="1283"/>
                    <a:pt x="7581" y="948"/>
                    <a:pt x="8857" y="948"/>
                  </a:cubicBezTo>
                  <a:cubicBezTo>
                    <a:pt x="10664" y="948"/>
                    <a:pt x="12457" y="1620"/>
                    <a:pt x="13842" y="2919"/>
                  </a:cubicBezTo>
                  <a:lnTo>
                    <a:pt x="12774" y="2919"/>
                  </a:lnTo>
                  <a:cubicBezTo>
                    <a:pt x="12225" y="2998"/>
                    <a:pt x="12225" y="3802"/>
                    <a:pt x="12774" y="3890"/>
                  </a:cubicBezTo>
                  <a:lnTo>
                    <a:pt x="14715" y="3890"/>
                  </a:lnTo>
                  <a:cubicBezTo>
                    <a:pt x="14979" y="3890"/>
                    <a:pt x="15205" y="3674"/>
                    <a:pt x="15205" y="3400"/>
                  </a:cubicBezTo>
                  <a:lnTo>
                    <a:pt x="15205" y="1468"/>
                  </a:lnTo>
                  <a:cubicBezTo>
                    <a:pt x="15254" y="1165"/>
                    <a:pt x="15019" y="900"/>
                    <a:pt x="14724" y="900"/>
                  </a:cubicBezTo>
                  <a:cubicBezTo>
                    <a:pt x="14421" y="900"/>
                    <a:pt x="14195" y="1165"/>
                    <a:pt x="14234" y="1468"/>
                  </a:cubicBezTo>
                  <a:lnTo>
                    <a:pt x="14234" y="1968"/>
                  </a:lnTo>
                  <a:cubicBezTo>
                    <a:pt x="12706" y="664"/>
                    <a:pt x="10800" y="0"/>
                    <a:pt x="88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124"/>
            <p:cNvSpPr/>
            <p:nvPr/>
          </p:nvSpPr>
          <p:spPr>
            <a:xfrm>
              <a:off x="4725752" y="3912273"/>
              <a:ext cx="323277" cy="230163"/>
            </a:xfrm>
            <a:custGeom>
              <a:avLst/>
              <a:gdLst/>
              <a:ahLst/>
              <a:cxnLst/>
              <a:rect l="l" t="t" r="r" b="b"/>
              <a:pathLst>
                <a:path w="16519" h="11761" extrusionOk="0">
                  <a:moveTo>
                    <a:pt x="14493" y="1"/>
                  </a:moveTo>
                  <a:cubicBezTo>
                    <a:pt x="14430" y="1"/>
                    <a:pt x="14366" y="13"/>
                    <a:pt x="14303" y="40"/>
                  </a:cubicBezTo>
                  <a:cubicBezTo>
                    <a:pt x="14029" y="148"/>
                    <a:pt x="13911" y="481"/>
                    <a:pt x="14068" y="736"/>
                  </a:cubicBezTo>
                  <a:cubicBezTo>
                    <a:pt x="15450" y="4128"/>
                    <a:pt x="14097" y="8020"/>
                    <a:pt x="10911" y="9823"/>
                  </a:cubicBezTo>
                  <a:cubicBezTo>
                    <a:pt x="9787" y="10458"/>
                    <a:pt x="8559" y="10763"/>
                    <a:pt x="7345" y="10763"/>
                  </a:cubicBezTo>
                  <a:cubicBezTo>
                    <a:pt x="5108" y="10763"/>
                    <a:pt x="2917" y="9730"/>
                    <a:pt x="1500" y="7824"/>
                  </a:cubicBezTo>
                  <a:lnTo>
                    <a:pt x="2471" y="7824"/>
                  </a:lnTo>
                  <a:cubicBezTo>
                    <a:pt x="2498" y="7828"/>
                    <a:pt x="2525" y="7830"/>
                    <a:pt x="2551" y="7830"/>
                  </a:cubicBezTo>
                  <a:cubicBezTo>
                    <a:pt x="2820" y="7830"/>
                    <a:pt x="3039" y="7611"/>
                    <a:pt x="3039" y="7343"/>
                  </a:cubicBezTo>
                  <a:cubicBezTo>
                    <a:pt x="3039" y="7062"/>
                    <a:pt x="2814" y="6849"/>
                    <a:pt x="2539" y="6849"/>
                  </a:cubicBezTo>
                  <a:cubicBezTo>
                    <a:pt x="2517" y="6849"/>
                    <a:pt x="2494" y="6850"/>
                    <a:pt x="2471" y="6853"/>
                  </a:cubicBezTo>
                  <a:lnTo>
                    <a:pt x="540" y="6853"/>
                  </a:lnTo>
                  <a:cubicBezTo>
                    <a:pt x="265" y="6853"/>
                    <a:pt x="50" y="7069"/>
                    <a:pt x="50" y="7343"/>
                  </a:cubicBezTo>
                  <a:lnTo>
                    <a:pt x="50" y="9274"/>
                  </a:lnTo>
                  <a:cubicBezTo>
                    <a:pt x="1" y="9568"/>
                    <a:pt x="236" y="9833"/>
                    <a:pt x="530" y="9833"/>
                  </a:cubicBezTo>
                  <a:cubicBezTo>
                    <a:pt x="834" y="9833"/>
                    <a:pt x="1059" y="9568"/>
                    <a:pt x="1020" y="9274"/>
                  </a:cubicBezTo>
                  <a:lnTo>
                    <a:pt x="1020" y="8774"/>
                  </a:lnTo>
                  <a:cubicBezTo>
                    <a:pt x="2628" y="10724"/>
                    <a:pt x="4979" y="11761"/>
                    <a:pt x="7365" y="11761"/>
                  </a:cubicBezTo>
                  <a:cubicBezTo>
                    <a:pt x="8819" y="11761"/>
                    <a:pt x="10286" y="11376"/>
                    <a:pt x="11607" y="10578"/>
                  </a:cubicBezTo>
                  <a:cubicBezTo>
                    <a:pt x="15097" y="8480"/>
                    <a:pt x="16519" y="4138"/>
                    <a:pt x="14960" y="373"/>
                  </a:cubicBezTo>
                  <a:cubicBezTo>
                    <a:pt x="14907" y="146"/>
                    <a:pt x="14708" y="1"/>
                    <a:pt x="144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124"/>
            <p:cNvSpPr/>
            <p:nvPr/>
          </p:nvSpPr>
          <p:spPr>
            <a:xfrm>
              <a:off x="4801331" y="3894503"/>
              <a:ext cx="135659" cy="56929"/>
            </a:xfrm>
            <a:custGeom>
              <a:avLst/>
              <a:gdLst/>
              <a:ahLst/>
              <a:cxnLst/>
              <a:rect l="l" t="t" r="r" b="b"/>
              <a:pathLst>
                <a:path w="6932" h="2909" extrusionOk="0">
                  <a:moveTo>
                    <a:pt x="6451" y="0"/>
                  </a:moveTo>
                  <a:cubicBezTo>
                    <a:pt x="6425" y="0"/>
                    <a:pt x="6399" y="2"/>
                    <a:pt x="6373" y="7"/>
                  </a:cubicBezTo>
                  <a:lnTo>
                    <a:pt x="560" y="7"/>
                  </a:lnTo>
                  <a:cubicBezTo>
                    <a:pt x="1" y="85"/>
                    <a:pt x="1" y="889"/>
                    <a:pt x="560" y="977"/>
                  </a:cubicBezTo>
                  <a:lnTo>
                    <a:pt x="1050" y="977"/>
                  </a:lnTo>
                  <a:lnTo>
                    <a:pt x="1050" y="2909"/>
                  </a:lnTo>
                  <a:lnTo>
                    <a:pt x="5893" y="2909"/>
                  </a:lnTo>
                  <a:lnTo>
                    <a:pt x="5883" y="977"/>
                  </a:lnTo>
                  <a:lnTo>
                    <a:pt x="6373" y="977"/>
                  </a:lnTo>
                  <a:cubicBezTo>
                    <a:pt x="6395" y="980"/>
                    <a:pt x="6418" y="982"/>
                    <a:pt x="6439" y="982"/>
                  </a:cubicBezTo>
                  <a:cubicBezTo>
                    <a:pt x="6706" y="982"/>
                    <a:pt x="6932" y="768"/>
                    <a:pt x="6932" y="487"/>
                  </a:cubicBezTo>
                  <a:cubicBezTo>
                    <a:pt x="6932" y="219"/>
                    <a:pt x="6712" y="0"/>
                    <a:pt x="64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124"/>
            <p:cNvSpPr/>
            <p:nvPr/>
          </p:nvSpPr>
          <p:spPr>
            <a:xfrm>
              <a:off x="4821097" y="3970415"/>
              <a:ext cx="95952" cy="114935"/>
            </a:xfrm>
            <a:custGeom>
              <a:avLst/>
              <a:gdLst/>
              <a:ahLst/>
              <a:cxnLst/>
              <a:rect l="l" t="t" r="r" b="b"/>
              <a:pathLst>
                <a:path w="4903" h="5873" extrusionOk="0">
                  <a:moveTo>
                    <a:pt x="30" y="0"/>
                  </a:moveTo>
                  <a:lnTo>
                    <a:pt x="30" y="3392"/>
                  </a:lnTo>
                  <a:cubicBezTo>
                    <a:pt x="1" y="4754"/>
                    <a:pt x="1089" y="5872"/>
                    <a:pt x="2451" y="5872"/>
                  </a:cubicBezTo>
                  <a:cubicBezTo>
                    <a:pt x="3814" y="5872"/>
                    <a:pt x="4902" y="4754"/>
                    <a:pt x="4873" y="3392"/>
                  </a:cubicBezTo>
                  <a:lnTo>
                    <a:pt x="48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73" name="Google Shape;1673;p124"/>
          <p:cNvSpPr/>
          <p:nvPr/>
        </p:nvSpPr>
        <p:spPr>
          <a:xfrm>
            <a:off x="4755302" y="3284741"/>
            <a:ext cx="227540" cy="323727"/>
          </a:xfrm>
          <a:custGeom>
            <a:avLst/>
            <a:gdLst/>
            <a:ahLst/>
            <a:cxnLst/>
            <a:rect l="l" t="t" r="r" b="b"/>
            <a:pathLst>
              <a:path w="11627" h="16542" extrusionOk="0">
                <a:moveTo>
                  <a:pt x="5813" y="3873"/>
                </a:moveTo>
                <a:cubicBezTo>
                  <a:pt x="4088" y="3873"/>
                  <a:pt x="3225" y="5961"/>
                  <a:pt x="4441" y="7177"/>
                </a:cubicBezTo>
                <a:cubicBezTo>
                  <a:pt x="4838" y="7574"/>
                  <a:pt x="5325" y="7752"/>
                  <a:pt x="5802" y="7752"/>
                </a:cubicBezTo>
                <a:cubicBezTo>
                  <a:pt x="6796" y="7752"/>
                  <a:pt x="7745" y="6980"/>
                  <a:pt x="7745" y="5814"/>
                </a:cubicBezTo>
                <a:cubicBezTo>
                  <a:pt x="7745" y="4746"/>
                  <a:pt x="6882" y="3873"/>
                  <a:pt x="5813" y="3873"/>
                </a:cubicBezTo>
                <a:close/>
                <a:moveTo>
                  <a:pt x="5813" y="1854"/>
                </a:moveTo>
                <a:cubicBezTo>
                  <a:pt x="6108" y="1854"/>
                  <a:pt x="6343" y="2128"/>
                  <a:pt x="6294" y="2422"/>
                </a:cubicBezTo>
                <a:lnTo>
                  <a:pt x="6294" y="2952"/>
                </a:lnTo>
                <a:cubicBezTo>
                  <a:pt x="7509" y="3158"/>
                  <a:pt x="8470" y="4108"/>
                  <a:pt x="8676" y="5324"/>
                </a:cubicBezTo>
                <a:lnTo>
                  <a:pt x="9195" y="5324"/>
                </a:lnTo>
                <a:cubicBezTo>
                  <a:pt x="9754" y="5412"/>
                  <a:pt x="9754" y="6216"/>
                  <a:pt x="9195" y="6294"/>
                </a:cubicBezTo>
                <a:lnTo>
                  <a:pt x="8676" y="6294"/>
                </a:lnTo>
                <a:cubicBezTo>
                  <a:pt x="8470" y="7510"/>
                  <a:pt x="7509" y="8471"/>
                  <a:pt x="6294" y="8677"/>
                </a:cubicBezTo>
                <a:lnTo>
                  <a:pt x="6294" y="9196"/>
                </a:lnTo>
                <a:cubicBezTo>
                  <a:pt x="6343" y="9500"/>
                  <a:pt x="6108" y="9765"/>
                  <a:pt x="5813" y="9765"/>
                </a:cubicBezTo>
                <a:cubicBezTo>
                  <a:pt x="5510" y="9765"/>
                  <a:pt x="5274" y="9500"/>
                  <a:pt x="5323" y="9196"/>
                </a:cubicBezTo>
                <a:lnTo>
                  <a:pt x="5323" y="8677"/>
                </a:lnTo>
                <a:cubicBezTo>
                  <a:pt x="4108" y="8471"/>
                  <a:pt x="3157" y="7510"/>
                  <a:pt x="2941" y="6294"/>
                </a:cubicBezTo>
                <a:lnTo>
                  <a:pt x="2422" y="6294"/>
                </a:lnTo>
                <a:cubicBezTo>
                  <a:pt x="1863" y="6216"/>
                  <a:pt x="1863" y="5412"/>
                  <a:pt x="2422" y="5324"/>
                </a:cubicBezTo>
                <a:lnTo>
                  <a:pt x="2941" y="5324"/>
                </a:lnTo>
                <a:cubicBezTo>
                  <a:pt x="3157" y="4108"/>
                  <a:pt x="4108" y="3158"/>
                  <a:pt x="5323" y="2952"/>
                </a:cubicBezTo>
                <a:lnTo>
                  <a:pt x="5323" y="2422"/>
                </a:lnTo>
                <a:cubicBezTo>
                  <a:pt x="5274" y="2128"/>
                  <a:pt x="5510" y="1854"/>
                  <a:pt x="5813" y="1854"/>
                </a:cubicBezTo>
                <a:close/>
                <a:moveTo>
                  <a:pt x="5813" y="1"/>
                </a:moveTo>
                <a:cubicBezTo>
                  <a:pt x="2608" y="1"/>
                  <a:pt x="0" y="2609"/>
                  <a:pt x="0" y="5814"/>
                </a:cubicBezTo>
                <a:cubicBezTo>
                  <a:pt x="0" y="9814"/>
                  <a:pt x="5215" y="16107"/>
                  <a:pt x="5441" y="16372"/>
                </a:cubicBezTo>
                <a:cubicBezTo>
                  <a:pt x="5539" y="16485"/>
                  <a:pt x="5676" y="16541"/>
                  <a:pt x="5813" y="16541"/>
                </a:cubicBezTo>
                <a:cubicBezTo>
                  <a:pt x="5951" y="16541"/>
                  <a:pt x="6088" y="16485"/>
                  <a:pt x="6186" y="16372"/>
                </a:cubicBezTo>
                <a:cubicBezTo>
                  <a:pt x="6402" y="16107"/>
                  <a:pt x="11627" y="9814"/>
                  <a:pt x="11627" y="5814"/>
                </a:cubicBezTo>
                <a:cubicBezTo>
                  <a:pt x="11617" y="2609"/>
                  <a:pt x="9019" y="1"/>
                  <a:pt x="5813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74" name="Google Shape;1674;p124"/>
          <p:cNvGrpSpPr/>
          <p:nvPr/>
        </p:nvGrpSpPr>
        <p:grpSpPr>
          <a:xfrm>
            <a:off x="4705614" y="2763886"/>
            <a:ext cx="326721" cy="303707"/>
            <a:chOff x="4705614" y="2763886"/>
            <a:chExt cx="326721" cy="303707"/>
          </a:xfrm>
        </p:grpSpPr>
        <p:sp>
          <p:nvSpPr>
            <p:cNvPr id="1675" name="Google Shape;1675;p124"/>
            <p:cNvSpPr/>
            <p:nvPr/>
          </p:nvSpPr>
          <p:spPr>
            <a:xfrm>
              <a:off x="4991454" y="2858722"/>
              <a:ext cx="40882" cy="19237"/>
            </a:xfrm>
            <a:custGeom>
              <a:avLst/>
              <a:gdLst/>
              <a:ahLst/>
              <a:cxnLst/>
              <a:rect l="l" t="t" r="r" b="b"/>
              <a:pathLst>
                <a:path w="2089" h="983" extrusionOk="0">
                  <a:moveTo>
                    <a:pt x="482" y="1"/>
                  </a:moveTo>
                  <a:cubicBezTo>
                    <a:pt x="220" y="1"/>
                    <a:pt x="1" y="220"/>
                    <a:pt x="1" y="488"/>
                  </a:cubicBezTo>
                  <a:cubicBezTo>
                    <a:pt x="1" y="768"/>
                    <a:pt x="227" y="982"/>
                    <a:pt x="493" y="982"/>
                  </a:cubicBezTo>
                  <a:cubicBezTo>
                    <a:pt x="515" y="982"/>
                    <a:pt x="537" y="981"/>
                    <a:pt x="560" y="978"/>
                  </a:cubicBezTo>
                  <a:lnTo>
                    <a:pt x="1530" y="978"/>
                  </a:lnTo>
                  <a:cubicBezTo>
                    <a:pt x="2089" y="889"/>
                    <a:pt x="2089" y="95"/>
                    <a:pt x="1530" y="7"/>
                  </a:cubicBezTo>
                  <a:lnTo>
                    <a:pt x="560" y="7"/>
                  </a:lnTo>
                  <a:cubicBezTo>
                    <a:pt x="533" y="3"/>
                    <a:pt x="507" y="1"/>
                    <a:pt x="4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124"/>
            <p:cNvSpPr/>
            <p:nvPr/>
          </p:nvSpPr>
          <p:spPr>
            <a:xfrm>
              <a:off x="4705614" y="2858722"/>
              <a:ext cx="40882" cy="19237"/>
            </a:xfrm>
            <a:custGeom>
              <a:avLst/>
              <a:gdLst/>
              <a:ahLst/>
              <a:cxnLst/>
              <a:rect l="l" t="t" r="r" b="b"/>
              <a:pathLst>
                <a:path w="2089" h="983" extrusionOk="0">
                  <a:moveTo>
                    <a:pt x="488" y="1"/>
                  </a:moveTo>
                  <a:cubicBezTo>
                    <a:pt x="220" y="1"/>
                    <a:pt x="0" y="220"/>
                    <a:pt x="0" y="488"/>
                  </a:cubicBezTo>
                  <a:cubicBezTo>
                    <a:pt x="0" y="768"/>
                    <a:pt x="226" y="982"/>
                    <a:pt x="500" y="982"/>
                  </a:cubicBezTo>
                  <a:cubicBezTo>
                    <a:pt x="523" y="982"/>
                    <a:pt x="546" y="981"/>
                    <a:pt x="569" y="978"/>
                  </a:cubicBezTo>
                  <a:lnTo>
                    <a:pt x="1529" y="978"/>
                  </a:lnTo>
                  <a:cubicBezTo>
                    <a:pt x="2088" y="889"/>
                    <a:pt x="2088" y="95"/>
                    <a:pt x="1529" y="7"/>
                  </a:cubicBezTo>
                  <a:lnTo>
                    <a:pt x="569" y="7"/>
                  </a:lnTo>
                  <a:cubicBezTo>
                    <a:pt x="542" y="3"/>
                    <a:pt x="515" y="1"/>
                    <a:pt x="4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124"/>
            <p:cNvSpPr/>
            <p:nvPr/>
          </p:nvSpPr>
          <p:spPr>
            <a:xfrm>
              <a:off x="4973234" y="2783495"/>
              <a:ext cx="39434" cy="27966"/>
            </a:xfrm>
            <a:custGeom>
              <a:avLst/>
              <a:gdLst/>
              <a:ahLst/>
              <a:cxnLst/>
              <a:rect l="l" t="t" r="r" b="b"/>
              <a:pathLst>
                <a:path w="2015" h="1429" extrusionOk="0">
                  <a:moveTo>
                    <a:pt x="1337" y="0"/>
                  </a:moveTo>
                  <a:cubicBezTo>
                    <a:pt x="1277" y="0"/>
                    <a:pt x="1213" y="12"/>
                    <a:pt x="1147" y="38"/>
                  </a:cubicBezTo>
                  <a:lnTo>
                    <a:pt x="314" y="528"/>
                  </a:lnTo>
                  <a:cubicBezTo>
                    <a:pt x="79" y="655"/>
                    <a:pt x="0" y="949"/>
                    <a:pt x="128" y="1185"/>
                  </a:cubicBezTo>
                  <a:cubicBezTo>
                    <a:pt x="219" y="1342"/>
                    <a:pt x="381" y="1429"/>
                    <a:pt x="548" y="1429"/>
                  </a:cubicBezTo>
                  <a:cubicBezTo>
                    <a:pt x="631" y="1429"/>
                    <a:pt x="716" y="1407"/>
                    <a:pt x="795" y="1361"/>
                  </a:cubicBezTo>
                  <a:lnTo>
                    <a:pt x="1638" y="871"/>
                  </a:lnTo>
                  <a:cubicBezTo>
                    <a:pt x="2014" y="563"/>
                    <a:pt x="1755" y="0"/>
                    <a:pt x="13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124"/>
            <p:cNvSpPr/>
            <p:nvPr/>
          </p:nvSpPr>
          <p:spPr>
            <a:xfrm>
              <a:off x="4726711" y="2925730"/>
              <a:ext cx="39903" cy="27966"/>
            </a:xfrm>
            <a:custGeom>
              <a:avLst/>
              <a:gdLst/>
              <a:ahLst/>
              <a:cxnLst/>
              <a:rect l="l" t="t" r="r" b="b"/>
              <a:pathLst>
                <a:path w="2039" h="1429" extrusionOk="0">
                  <a:moveTo>
                    <a:pt x="1359" y="1"/>
                  </a:moveTo>
                  <a:cubicBezTo>
                    <a:pt x="1295" y="1"/>
                    <a:pt x="1227" y="14"/>
                    <a:pt x="1157" y="44"/>
                  </a:cubicBezTo>
                  <a:lnTo>
                    <a:pt x="314" y="524"/>
                  </a:lnTo>
                  <a:cubicBezTo>
                    <a:pt x="89" y="661"/>
                    <a:pt x="1" y="955"/>
                    <a:pt x="138" y="1191"/>
                  </a:cubicBezTo>
                  <a:cubicBezTo>
                    <a:pt x="230" y="1343"/>
                    <a:pt x="395" y="1428"/>
                    <a:pt x="564" y="1428"/>
                  </a:cubicBezTo>
                  <a:cubicBezTo>
                    <a:pt x="645" y="1428"/>
                    <a:pt x="728" y="1408"/>
                    <a:pt x="804" y="1367"/>
                  </a:cubicBezTo>
                  <a:lnTo>
                    <a:pt x="1647" y="877"/>
                  </a:lnTo>
                  <a:cubicBezTo>
                    <a:pt x="2039" y="579"/>
                    <a:pt x="1780" y="1"/>
                    <a:pt x="13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124"/>
            <p:cNvSpPr/>
            <p:nvPr/>
          </p:nvSpPr>
          <p:spPr>
            <a:xfrm>
              <a:off x="4971492" y="2925788"/>
              <a:ext cx="41469" cy="28905"/>
            </a:xfrm>
            <a:custGeom>
              <a:avLst/>
              <a:gdLst/>
              <a:ahLst/>
              <a:cxnLst/>
              <a:rect l="l" t="t" r="r" b="b"/>
              <a:pathLst>
                <a:path w="2119" h="1477" extrusionOk="0">
                  <a:moveTo>
                    <a:pt x="687" y="0"/>
                  </a:moveTo>
                  <a:cubicBezTo>
                    <a:pt x="263" y="0"/>
                    <a:pt x="0" y="576"/>
                    <a:pt x="393" y="884"/>
                  </a:cubicBezTo>
                  <a:lnTo>
                    <a:pt x="1236" y="1364"/>
                  </a:lnTo>
                  <a:cubicBezTo>
                    <a:pt x="1328" y="1441"/>
                    <a:pt x="1438" y="1477"/>
                    <a:pt x="1546" y="1477"/>
                  </a:cubicBezTo>
                  <a:cubicBezTo>
                    <a:pt x="1716" y="1477"/>
                    <a:pt x="1882" y="1388"/>
                    <a:pt x="1972" y="1227"/>
                  </a:cubicBezTo>
                  <a:cubicBezTo>
                    <a:pt x="2119" y="972"/>
                    <a:pt x="2001" y="639"/>
                    <a:pt x="1727" y="531"/>
                  </a:cubicBezTo>
                  <a:lnTo>
                    <a:pt x="884" y="41"/>
                  </a:lnTo>
                  <a:cubicBezTo>
                    <a:pt x="816" y="13"/>
                    <a:pt x="750" y="0"/>
                    <a:pt x="6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124"/>
            <p:cNvSpPr/>
            <p:nvPr/>
          </p:nvSpPr>
          <p:spPr>
            <a:xfrm>
              <a:off x="4725360" y="2782164"/>
              <a:ext cx="41254" cy="28827"/>
            </a:xfrm>
            <a:custGeom>
              <a:avLst/>
              <a:gdLst/>
              <a:ahLst/>
              <a:cxnLst/>
              <a:rect l="l" t="t" r="r" b="b"/>
              <a:pathLst>
                <a:path w="2108" h="1473" extrusionOk="0">
                  <a:moveTo>
                    <a:pt x="571" y="0"/>
                  </a:moveTo>
                  <a:cubicBezTo>
                    <a:pt x="403" y="0"/>
                    <a:pt x="238" y="86"/>
                    <a:pt x="148" y="243"/>
                  </a:cubicBezTo>
                  <a:cubicBezTo>
                    <a:pt x="1" y="498"/>
                    <a:pt x="109" y="831"/>
                    <a:pt x="383" y="939"/>
                  </a:cubicBezTo>
                  <a:lnTo>
                    <a:pt x="1226" y="1429"/>
                  </a:lnTo>
                  <a:cubicBezTo>
                    <a:pt x="1296" y="1459"/>
                    <a:pt x="1364" y="1472"/>
                    <a:pt x="1428" y="1472"/>
                  </a:cubicBezTo>
                  <a:cubicBezTo>
                    <a:pt x="1849" y="1472"/>
                    <a:pt x="2108" y="894"/>
                    <a:pt x="1716" y="596"/>
                  </a:cubicBezTo>
                  <a:lnTo>
                    <a:pt x="873" y="106"/>
                  </a:lnTo>
                  <a:cubicBezTo>
                    <a:pt x="783" y="34"/>
                    <a:pt x="676" y="0"/>
                    <a:pt x="5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124"/>
            <p:cNvSpPr/>
            <p:nvPr/>
          </p:nvSpPr>
          <p:spPr>
            <a:xfrm>
              <a:off x="4801155" y="3010468"/>
              <a:ext cx="135835" cy="57125"/>
            </a:xfrm>
            <a:custGeom>
              <a:avLst/>
              <a:gdLst/>
              <a:ahLst/>
              <a:cxnLst/>
              <a:rect l="l" t="t" r="r" b="b"/>
              <a:pathLst>
                <a:path w="6941" h="2919" extrusionOk="0">
                  <a:moveTo>
                    <a:pt x="488" y="1"/>
                  </a:moveTo>
                  <a:cubicBezTo>
                    <a:pt x="220" y="1"/>
                    <a:pt x="0" y="220"/>
                    <a:pt x="0" y="488"/>
                  </a:cubicBezTo>
                  <a:cubicBezTo>
                    <a:pt x="0" y="768"/>
                    <a:pt x="226" y="982"/>
                    <a:pt x="500" y="982"/>
                  </a:cubicBezTo>
                  <a:cubicBezTo>
                    <a:pt x="523" y="982"/>
                    <a:pt x="546" y="981"/>
                    <a:pt x="569" y="978"/>
                  </a:cubicBezTo>
                  <a:lnTo>
                    <a:pt x="1088" y="978"/>
                  </a:lnTo>
                  <a:cubicBezTo>
                    <a:pt x="1324" y="2105"/>
                    <a:pt x="2314" y="2919"/>
                    <a:pt x="3470" y="2919"/>
                  </a:cubicBezTo>
                  <a:cubicBezTo>
                    <a:pt x="4617" y="2919"/>
                    <a:pt x="5607" y="2105"/>
                    <a:pt x="5843" y="978"/>
                  </a:cubicBezTo>
                  <a:lnTo>
                    <a:pt x="6372" y="978"/>
                  </a:lnTo>
                  <a:cubicBezTo>
                    <a:pt x="6395" y="981"/>
                    <a:pt x="6418" y="982"/>
                    <a:pt x="6441" y="982"/>
                  </a:cubicBezTo>
                  <a:cubicBezTo>
                    <a:pt x="6715" y="982"/>
                    <a:pt x="6941" y="768"/>
                    <a:pt x="6941" y="488"/>
                  </a:cubicBezTo>
                  <a:cubicBezTo>
                    <a:pt x="6941" y="220"/>
                    <a:pt x="6721" y="1"/>
                    <a:pt x="6453" y="1"/>
                  </a:cubicBezTo>
                  <a:cubicBezTo>
                    <a:pt x="6426" y="1"/>
                    <a:pt x="6399" y="3"/>
                    <a:pt x="6372" y="7"/>
                  </a:cubicBezTo>
                  <a:lnTo>
                    <a:pt x="569" y="7"/>
                  </a:lnTo>
                  <a:cubicBezTo>
                    <a:pt x="542" y="3"/>
                    <a:pt x="515" y="1"/>
                    <a:pt x="4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124"/>
            <p:cNvSpPr/>
            <p:nvPr/>
          </p:nvSpPr>
          <p:spPr>
            <a:xfrm>
              <a:off x="4755870" y="2763886"/>
              <a:ext cx="226405" cy="227736"/>
            </a:xfrm>
            <a:custGeom>
              <a:avLst/>
              <a:gdLst/>
              <a:ahLst/>
              <a:cxnLst/>
              <a:rect l="l" t="t" r="r" b="b"/>
              <a:pathLst>
                <a:path w="11569" h="11637" extrusionOk="0">
                  <a:moveTo>
                    <a:pt x="7770" y="4806"/>
                  </a:moveTo>
                  <a:cubicBezTo>
                    <a:pt x="7894" y="4806"/>
                    <a:pt x="8020" y="4854"/>
                    <a:pt x="8118" y="4951"/>
                  </a:cubicBezTo>
                  <a:cubicBezTo>
                    <a:pt x="8323" y="5157"/>
                    <a:pt x="8304" y="5510"/>
                    <a:pt x="8059" y="5686"/>
                  </a:cubicBezTo>
                  <a:lnTo>
                    <a:pt x="6118" y="7627"/>
                  </a:lnTo>
                  <a:cubicBezTo>
                    <a:pt x="6025" y="7721"/>
                    <a:pt x="5902" y="7767"/>
                    <a:pt x="5778" y="7767"/>
                  </a:cubicBezTo>
                  <a:cubicBezTo>
                    <a:pt x="5655" y="7767"/>
                    <a:pt x="5530" y="7721"/>
                    <a:pt x="5431" y="7627"/>
                  </a:cubicBezTo>
                  <a:lnTo>
                    <a:pt x="4471" y="6657"/>
                  </a:lnTo>
                  <a:cubicBezTo>
                    <a:pt x="4285" y="6471"/>
                    <a:pt x="4285" y="6167"/>
                    <a:pt x="4471" y="5971"/>
                  </a:cubicBezTo>
                  <a:cubicBezTo>
                    <a:pt x="4564" y="5878"/>
                    <a:pt x="4686" y="5831"/>
                    <a:pt x="4810" y="5831"/>
                  </a:cubicBezTo>
                  <a:cubicBezTo>
                    <a:pt x="4934" y="5831"/>
                    <a:pt x="5059" y="5878"/>
                    <a:pt x="5157" y="5971"/>
                  </a:cubicBezTo>
                  <a:lnTo>
                    <a:pt x="5784" y="6598"/>
                  </a:lnTo>
                  <a:lnTo>
                    <a:pt x="7373" y="5010"/>
                  </a:lnTo>
                  <a:cubicBezTo>
                    <a:pt x="7469" y="4876"/>
                    <a:pt x="7619" y="4806"/>
                    <a:pt x="7770" y="4806"/>
                  </a:cubicBezTo>
                  <a:close/>
                  <a:moveTo>
                    <a:pt x="5787" y="1"/>
                  </a:moveTo>
                  <a:cubicBezTo>
                    <a:pt x="5780" y="1"/>
                    <a:pt x="5772" y="1"/>
                    <a:pt x="5765" y="1"/>
                  </a:cubicBezTo>
                  <a:cubicBezTo>
                    <a:pt x="3441" y="10"/>
                    <a:pt x="1393" y="1520"/>
                    <a:pt x="697" y="3736"/>
                  </a:cubicBezTo>
                  <a:cubicBezTo>
                    <a:pt x="1" y="5951"/>
                    <a:pt x="814" y="8363"/>
                    <a:pt x="2726" y="9696"/>
                  </a:cubicBezTo>
                  <a:cubicBezTo>
                    <a:pt x="3059" y="9921"/>
                    <a:pt x="3285" y="10274"/>
                    <a:pt x="3343" y="10666"/>
                  </a:cubicBezTo>
                  <a:lnTo>
                    <a:pt x="2647" y="10666"/>
                  </a:lnTo>
                  <a:cubicBezTo>
                    <a:pt x="2089" y="10755"/>
                    <a:pt x="2089" y="11558"/>
                    <a:pt x="2647" y="11637"/>
                  </a:cubicBezTo>
                  <a:lnTo>
                    <a:pt x="8902" y="11637"/>
                  </a:lnTo>
                  <a:cubicBezTo>
                    <a:pt x="9461" y="11558"/>
                    <a:pt x="9461" y="10755"/>
                    <a:pt x="8902" y="10666"/>
                  </a:cubicBezTo>
                  <a:lnTo>
                    <a:pt x="8225" y="10666"/>
                  </a:lnTo>
                  <a:cubicBezTo>
                    <a:pt x="8304" y="10264"/>
                    <a:pt x="8539" y="9902"/>
                    <a:pt x="8872" y="9676"/>
                  </a:cubicBezTo>
                  <a:cubicBezTo>
                    <a:pt x="10764" y="8323"/>
                    <a:pt x="11568" y="5912"/>
                    <a:pt x="10862" y="3696"/>
                  </a:cubicBezTo>
                  <a:cubicBezTo>
                    <a:pt x="10149" y="1498"/>
                    <a:pt x="8101" y="1"/>
                    <a:pt x="57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83" name="Google Shape;1683;p124"/>
          <p:cNvGrpSpPr/>
          <p:nvPr/>
        </p:nvGrpSpPr>
        <p:grpSpPr>
          <a:xfrm>
            <a:off x="4707141" y="2264127"/>
            <a:ext cx="324040" cy="286074"/>
            <a:chOff x="4707141" y="2264127"/>
            <a:chExt cx="324040" cy="286074"/>
          </a:xfrm>
        </p:grpSpPr>
        <p:sp>
          <p:nvSpPr>
            <p:cNvPr id="1684" name="Google Shape;1684;p124"/>
            <p:cNvSpPr/>
            <p:nvPr/>
          </p:nvSpPr>
          <p:spPr>
            <a:xfrm>
              <a:off x="4707141" y="2284656"/>
              <a:ext cx="324040" cy="265545"/>
            </a:xfrm>
            <a:custGeom>
              <a:avLst/>
              <a:gdLst/>
              <a:ahLst/>
              <a:cxnLst/>
              <a:rect l="l" t="t" r="r" b="b"/>
              <a:pathLst>
                <a:path w="16558" h="13569" extrusionOk="0">
                  <a:moveTo>
                    <a:pt x="491" y="1"/>
                  </a:moveTo>
                  <a:cubicBezTo>
                    <a:pt x="226" y="1"/>
                    <a:pt x="1" y="216"/>
                    <a:pt x="1" y="491"/>
                  </a:cubicBezTo>
                  <a:lnTo>
                    <a:pt x="1" y="2912"/>
                  </a:lnTo>
                  <a:lnTo>
                    <a:pt x="16548" y="2912"/>
                  </a:lnTo>
                  <a:lnTo>
                    <a:pt x="16548" y="491"/>
                  </a:lnTo>
                  <a:cubicBezTo>
                    <a:pt x="16548" y="216"/>
                    <a:pt x="16333" y="1"/>
                    <a:pt x="16058" y="1"/>
                  </a:cubicBezTo>
                  <a:lnTo>
                    <a:pt x="13607" y="1"/>
                  </a:lnTo>
                  <a:lnTo>
                    <a:pt x="13607" y="1452"/>
                  </a:lnTo>
                  <a:cubicBezTo>
                    <a:pt x="13568" y="1731"/>
                    <a:pt x="13348" y="1871"/>
                    <a:pt x="13126" y="1871"/>
                  </a:cubicBezTo>
                  <a:cubicBezTo>
                    <a:pt x="12904" y="1871"/>
                    <a:pt x="12681" y="1731"/>
                    <a:pt x="12637" y="1452"/>
                  </a:cubicBezTo>
                  <a:lnTo>
                    <a:pt x="12637" y="1"/>
                  </a:lnTo>
                  <a:lnTo>
                    <a:pt x="3912" y="1"/>
                  </a:lnTo>
                  <a:lnTo>
                    <a:pt x="3912" y="1452"/>
                  </a:lnTo>
                  <a:cubicBezTo>
                    <a:pt x="3873" y="1731"/>
                    <a:pt x="3652" y="1871"/>
                    <a:pt x="3430" y="1871"/>
                  </a:cubicBezTo>
                  <a:cubicBezTo>
                    <a:pt x="3209" y="1871"/>
                    <a:pt x="2986" y="1731"/>
                    <a:pt x="2942" y="1452"/>
                  </a:cubicBezTo>
                  <a:lnTo>
                    <a:pt x="2942" y="1"/>
                  </a:lnTo>
                  <a:close/>
                  <a:moveTo>
                    <a:pt x="8265" y="6706"/>
                  </a:moveTo>
                  <a:cubicBezTo>
                    <a:pt x="8569" y="6706"/>
                    <a:pt x="8794" y="6971"/>
                    <a:pt x="8755" y="7275"/>
                  </a:cubicBezTo>
                  <a:lnTo>
                    <a:pt x="8755" y="7765"/>
                  </a:lnTo>
                  <a:lnTo>
                    <a:pt x="9245" y="7765"/>
                  </a:lnTo>
                  <a:cubicBezTo>
                    <a:pt x="9272" y="7760"/>
                    <a:pt x="9299" y="7758"/>
                    <a:pt x="9325" y="7758"/>
                  </a:cubicBezTo>
                  <a:cubicBezTo>
                    <a:pt x="9586" y="7758"/>
                    <a:pt x="9804" y="7969"/>
                    <a:pt x="9804" y="8245"/>
                  </a:cubicBezTo>
                  <a:cubicBezTo>
                    <a:pt x="9804" y="8526"/>
                    <a:pt x="9578" y="8740"/>
                    <a:pt x="9311" y="8740"/>
                  </a:cubicBezTo>
                  <a:cubicBezTo>
                    <a:pt x="9290" y="8740"/>
                    <a:pt x="9267" y="8738"/>
                    <a:pt x="9245" y="8735"/>
                  </a:cubicBezTo>
                  <a:lnTo>
                    <a:pt x="9245" y="8725"/>
                  </a:lnTo>
                  <a:lnTo>
                    <a:pt x="8274" y="8725"/>
                  </a:lnTo>
                  <a:cubicBezTo>
                    <a:pt x="8000" y="8725"/>
                    <a:pt x="7784" y="8510"/>
                    <a:pt x="7784" y="8245"/>
                  </a:cubicBezTo>
                  <a:lnTo>
                    <a:pt x="7784" y="7275"/>
                  </a:lnTo>
                  <a:cubicBezTo>
                    <a:pt x="7735" y="6971"/>
                    <a:pt x="7971" y="6706"/>
                    <a:pt x="8265" y="6706"/>
                  </a:cubicBezTo>
                  <a:close/>
                  <a:moveTo>
                    <a:pt x="8274" y="5814"/>
                  </a:moveTo>
                  <a:cubicBezTo>
                    <a:pt x="6108" y="5814"/>
                    <a:pt x="5030" y="8431"/>
                    <a:pt x="6559" y="9951"/>
                  </a:cubicBezTo>
                  <a:cubicBezTo>
                    <a:pt x="7054" y="10446"/>
                    <a:pt x="7663" y="10668"/>
                    <a:pt x="8260" y="10668"/>
                  </a:cubicBezTo>
                  <a:cubicBezTo>
                    <a:pt x="9504" y="10668"/>
                    <a:pt x="10696" y="9703"/>
                    <a:pt x="10696" y="8245"/>
                  </a:cubicBezTo>
                  <a:cubicBezTo>
                    <a:pt x="10696" y="8243"/>
                    <a:pt x="10696" y="8242"/>
                    <a:pt x="10696" y="8240"/>
                  </a:cubicBezTo>
                  <a:lnTo>
                    <a:pt x="10696" y="8240"/>
                  </a:lnTo>
                  <a:cubicBezTo>
                    <a:pt x="10696" y="8239"/>
                    <a:pt x="10696" y="8237"/>
                    <a:pt x="10696" y="8235"/>
                  </a:cubicBezTo>
                  <a:cubicBezTo>
                    <a:pt x="10696" y="6904"/>
                    <a:pt x="9611" y="5818"/>
                    <a:pt x="8281" y="5814"/>
                  </a:cubicBezTo>
                  <a:lnTo>
                    <a:pt x="8281" y="5814"/>
                  </a:lnTo>
                  <a:cubicBezTo>
                    <a:pt x="8279" y="5814"/>
                    <a:pt x="8277" y="5814"/>
                    <a:pt x="8274" y="5814"/>
                  </a:cubicBezTo>
                  <a:close/>
                  <a:moveTo>
                    <a:pt x="8249" y="4842"/>
                  </a:moveTo>
                  <a:cubicBezTo>
                    <a:pt x="9993" y="4842"/>
                    <a:pt x="11666" y="6196"/>
                    <a:pt x="11666" y="8245"/>
                  </a:cubicBezTo>
                  <a:cubicBezTo>
                    <a:pt x="11666" y="10117"/>
                    <a:pt x="10147" y="11627"/>
                    <a:pt x="8274" y="11637"/>
                  </a:cubicBezTo>
                  <a:cubicBezTo>
                    <a:pt x="5245" y="11627"/>
                    <a:pt x="3736" y="7980"/>
                    <a:pt x="5873" y="5843"/>
                  </a:cubicBezTo>
                  <a:cubicBezTo>
                    <a:pt x="6564" y="5152"/>
                    <a:pt x="7415" y="4842"/>
                    <a:pt x="8249" y="4842"/>
                  </a:cubicBezTo>
                  <a:close/>
                  <a:moveTo>
                    <a:pt x="1" y="3883"/>
                  </a:moveTo>
                  <a:lnTo>
                    <a:pt x="1" y="13088"/>
                  </a:lnTo>
                  <a:cubicBezTo>
                    <a:pt x="1" y="13352"/>
                    <a:pt x="226" y="13568"/>
                    <a:pt x="491" y="13568"/>
                  </a:cubicBezTo>
                  <a:lnTo>
                    <a:pt x="16068" y="13568"/>
                  </a:lnTo>
                  <a:cubicBezTo>
                    <a:pt x="16333" y="13568"/>
                    <a:pt x="16548" y="13352"/>
                    <a:pt x="16558" y="13088"/>
                  </a:cubicBezTo>
                  <a:lnTo>
                    <a:pt x="16558" y="388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124"/>
            <p:cNvSpPr/>
            <p:nvPr/>
          </p:nvSpPr>
          <p:spPr>
            <a:xfrm>
              <a:off x="4763737" y="2264127"/>
              <a:ext cx="20744" cy="20549"/>
            </a:xfrm>
            <a:custGeom>
              <a:avLst/>
              <a:gdLst/>
              <a:ahLst/>
              <a:cxnLst/>
              <a:rect l="l" t="t" r="r" b="b"/>
              <a:pathLst>
                <a:path w="1060" h="1050" extrusionOk="0">
                  <a:moveTo>
                    <a:pt x="530" y="1"/>
                  </a:moveTo>
                  <a:cubicBezTo>
                    <a:pt x="236" y="1"/>
                    <a:pt x="1" y="265"/>
                    <a:pt x="50" y="569"/>
                  </a:cubicBezTo>
                  <a:lnTo>
                    <a:pt x="50" y="1050"/>
                  </a:lnTo>
                  <a:lnTo>
                    <a:pt x="1020" y="1050"/>
                  </a:lnTo>
                  <a:lnTo>
                    <a:pt x="1020" y="569"/>
                  </a:lnTo>
                  <a:cubicBezTo>
                    <a:pt x="1059" y="265"/>
                    <a:pt x="834" y="1"/>
                    <a:pt x="5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124"/>
            <p:cNvSpPr/>
            <p:nvPr/>
          </p:nvSpPr>
          <p:spPr>
            <a:xfrm>
              <a:off x="4953468" y="2264127"/>
              <a:ext cx="20744" cy="20549"/>
            </a:xfrm>
            <a:custGeom>
              <a:avLst/>
              <a:gdLst/>
              <a:ahLst/>
              <a:cxnLst/>
              <a:rect l="l" t="t" r="r" b="b"/>
              <a:pathLst>
                <a:path w="1060" h="1050" extrusionOk="0">
                  <a:moveTo>
                    <a:pt x="530" y="1"/>
                  </a:moveTo>
                  <a:cubicBezTo>
                    <a:pt x="236" y="1"/>
                    <a:pt x="1" y="265"/>
                    <a:pt x="50" y="569"/>
                  </a:cubicBezTo>
                  <a:lnTo>
                    <a:pt x="50" y="1050"/>
                  </a:lnTo>
                  <a:lnTo>
                    <a:pt x="1020" y="1050"/>
                  </a:lnTo>
                  <a:lnTo>
                    <a:pt x="1020" y="569"/>
                  </a:lnTo>
                  <a:cubicBezTo>
                    <a:pt x="1059" y="265"/>
                    <a:pt x="834" y="1"/>
                    <a:pt x="5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87" name="Google Shape;1687;p124"/>
          <p:cNvGrpSpPr/>
          <p:nvPr/>
        </p:nvGrpSpPr>
        <p:grpSpPr>
          <a:xfrm>
            <a:off x="4705614" y="1782940"/>
            <a:ext cx="325195" cy="284470"/>
            <a:chOff x="4705614" y="1782940"/>
            <a:chExt cx="325195" cy="284470"/>
          </a:xfrm>
        </p:grpSpPr>
        <p:sp>
          <p:nvSpPr>
            <p:cNvPr id="1688" name="Google Shape;1688;p124"/>
            <p:cNvSpPr/>
            <p:nvPr/>
          </p:nvSpPr>
          <p:spPr>
            <a:xfrm>
              <a:off x="4897655" y="1800631"/>
              <a:ext cx="95932" cy="171922"/>
            </a:xfrm>
            <a:custGeom>
              <a:avLst/>
              <a:gdLst/>
              <a:ahLst/>
              <a:cxnLst/>
              <a:rect l="l" t="t" r="r" b="b"/>
              <a:pathLst>
                <a:path w="4902" h="8785" extrusionOk="0">
                  <a:moveTo>
                    <a:pt x="2451" y="1"/>
                  </a:moveTo>
                  <a:cubicBezTo>
                    <a:pt x="1088" y="1"/>
                    <a:pt x="0" y="1128"/>
                    <a:pt x="29" y="2481"/>
                  </a:cubicBezTo>
                  <a:lnTo>
                    <a:pt x="29" y="6363"/>
                  </a:lnTo>
                  <a:cubicBezTo>
                    <a:pt x="29" y="7696"/>
                    <a:pt x="1118" y="8784"/>
                    <a:pt x="2451" y="8784"/>
                  </a:cubicBezTo>
                  <a:cubicBezTo>
                    <a:pt x="3784" y="8784"/>
                    <a:pt x="4872" y="7696"/>
                    <a:pt x="4872" y="6363"/>
                  </a:cubicBezTo>
                  <a:lnTo>
                    <a:pt x="4872" y="2481"/>
                  </a:lnTo>
                  <a:cubicBezTo>
                    <a:pt x="4902" y="1128"/>
                    <a:pt x="3813" y="1"/>
                    <a:pt x="24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124"/>
            <p:cNvSpPr/>
            <p:nvPr/>
          </p:nvSpPr>
          <p:spPr>
            <a:xfrm>
              <a:off x="4859278" y="1876210"/>
              <a:ext cx="171531" cy="191199"/>
            </a:xfrm>
            <a:custGeom>
              <a:avLst/>
              <a:gdLst/>
              <a:ahLst/>
              <a:cxnLst/>
              <a:rect l="l" t="t" r="r" b="b"/>
              <a:pathLst>
                <a:path w="8765" h="9770" extrusionOk="0">
                  <a:moveTo>
                    <a:pt x="530" y="1"/>
                  </a:moveTo>
                  <a:cubicBezTo>
                    <a:pt x="226" y="1"/>
                    <a:pt x="0" y="266"/>
                    <a:pt x="40" y="560"/>
                  </a:cubicBezTo>
                  <a:lnTo>
                    <a:pt x="40" y="2501"/>
                  </a:lnTo>
                  <a:cubicBezTo>
                    <a:pt x="40" y="4716"/>
                    <a:pt x="1716" y="6589"/>
                    <a:pt x="3922" y="6834"/>
                  </a:cubicBezTo>
                  <a:lnTo>
                    <a:pt x="3922" y="8794"/>
                  </a:lnTo>
                  <a:lnTo>
                    <a:pt x="2471" y="8794"/>
                  </a:lnTo>
                  <a:cubicBezTo>
                    <a:pt x="2445" y="8790"/>
                    <a:pt x="2418" y="8788"/>
                    <a:pt x="2393" y="8788"/>
                  </a:cubicBezTo>
                  <a:cubicBezTo>
                    <a:pt x="2130" y="8788"/>
                    <a:pt x="1902" y="9007"/>
                    <a:pt x="1902" y="9275"/>
                  </a:cubicBezTo>
                  <a:cubicBezTo>
                    <a:pt x="1902" y="9555"/>
                    <a:pt x="2137" y="9769"/>
                    <a:pt x="2404" y="9769"/>
                  </a:cubicBezTo>
                  <a:cubicBezTo>
                    <a:pt x="2426" y="9769"/>
                    <a:pt x="2448" y="9768"/>
                    <a:pt x="2471" y="9765"/>
                  </a:cubicBezTo>
                  <a:lnTo>
                    <a:pt x="6343" y="9765"/>
                  </a:lnTo>
                  <a:cubicBezTo>
                    <a:pt x="6902" y="9677"/>
                    <a:pt x="6902" y="8873"/>
                    <a:pt x="6343" y="8794"/>
                  </a:cubicBezTo>
                  <a:lnTo>
                    <a:pt x="4892" y="8794"/>
                  </a:lnTo>
                  <a:lnTo>
                    <a:pt x="4892" y="6834"/>
                  </a:lnTo>
                  <a:cubicBezTo>
                    <a:pt x="7098" y="6579"/>
                    <a:pt x="8764" y="4716"/>
                    <a:pt x="8764" y="2501"/>
                  </a:cubicBezTo>
                  <a:lnTo>
                    <a:pt x="8764" y="560"/>
                  </a:lnTo>
                  <a:cubicBezTo>
                    <a:pt x="8764" y="285"/>
                    <a:pt x="8549" y="70"/>
                    <a:pt x="8274" y="70"/>
                  </a:cubicBezTo>
                  <a:lnTo>
                    <a:pt x="8284" y="79"/>
                  </a:lnTo>
                  <a:cubicBezTo>
                    <a:pt x="8019" y="79"/>
                    <a:pt x="7794" y="295"/>
                    <a:pt x="7794" y="570"/>
                  </a:cubicBezTo>
                  <a:lnTo>
                    <a:pt x="7794" y="2501"/>
                  </a:lnTo>
                  <a:cubicBezTo>
                    <a:pt x="7764" y="4344"/>
                    <a:pt x="6255" y="5824"/>
                    <a:pt x="4402" y="5824"/>
                  </a:cubicBezTo>
                  <a:cubicBezTo>
                    <a:pt x="2549" y="5824"/>
                    <a:pt x="1049" y="4344"/>
                    <a:pt x="1010" y="2501"/>
                  </a:cubicBezTo>
                  <a:lnTo>
                    <a:pt x="1010" y="560"/>
                  </a:lnTo>
                  <a:cubicBezTo>
                    <a:pt x="1059" y="266"/>
                    <a:pt x="824" y="1"/>
                    <a:pt x="5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124"/>
            <p:cNvSpPr/>
            <p:nvPr/>
          </p:nvSpPr>
          <p:spPr>
            <a:xfrm>
              <a:off x="4705614" y="1782940"/>
              <a:ext cx="173625" cy="132352"/>
            </a:xfrm>
            <a:custGeom>
              <a:avLst/>
              <a:gdLst/>
              <a:ahLst/>
              <a:cxnLst/>
              <a:rect l="l" t="t" r="r" b="b"/>
              <a:pathLst>
                <a:path w="8872" h="6763" extrusionOk="0">
                  <a:moveTo>
                    <a:pt x="2529" y="0"/>
                  </a:moveTo>
                  <a:cubicBezTo>
                    <a:pt x="2338" y="0"/>
                    <a:pt x="2147" y="106"/>
                    <a:pt x="2069" y="316"/>
                  </a:cubicBezTo>
                  <a:lnTo>
                    <a:pt x="1216" y="2895"/>
                  </a:lnTo>
                  <a:lnTo>
                    <a:pt x="559" y="2895"/>
                  </a:lnTo>
                  <a:cubicBezTo>
                    <a:pt x="533" y="2890"/>
                    <a:pt x="507" y="2888"/>
                    <a:pt x="481" y="2888"/>
                  </a:cubicBezTo>
                  <a:cubicBezTo>
                    <a:pt x="220" y="2888"/>
                    <a:pt x="0" y="3107"/>
                    <a:pt x="0" y="3375"/>
                  </a:cubicBezTo>
                  <a:cubicBezTo>
                    <a:pt x="0" y="3656"/>
                    <a:pt x="226" y="3870"/>
                    <a:pt x="492" y="3870"/>
                  </a:cubicBezTo>
                  <a:cubicBezTo>
                    <a:pt x="514" y="3870"/>
                    <a:pt x="537" y="3868"/>
                    <a:pt x="559" y="3865"/>
                  </a:cubicBezTo>
                  <a:lnTo>
                    <a:pt x="1559" y="3865"/>
                  </a:lnTo>
                  <a:cubicBezTo>
                    <a:pt x="1765" y="3865"/>
                    <a:pt x="1951" y="3728"/>
                    <a:pt x="2020" y="3532"/>
                  </a:cubicBezTo>
                  <a:lnTo>
                    <a:pt x="2529" y="2003"/>
                  </a:lnTo>
                  <a:lnTo>
                    <a:pt x="4010" y="6443"/>
                  </a:lnTo>
                  <a:cubicBezTo>
                    <a:pt x="4090" y="6654"/>
                    <a:pt x="4281" y="6762"/>
                    <a:pt x="4471" y="6762"/>
                  </a:cubicBezTo>
                  <a:cubicBezTo>
                    <a:pt x="4653" y="6762"/>
                    <a:pt x="4835" y="6664"/>
                    <a:pt x="4921" y="6463"/>
                  </a:cubicBezTo>
                  <a:lnTo>
                    <a:pt x="6460" y="2620"/>
                  </a:lnTo>
                  <a:lnTo>
                    <a:pt x="6951" y="3591"/>
                  </a:lnTo>
                  <a:cubicBezTo>
                    <a:pt x="7029" y="3757"/>
                    <a:pt x="7196" y="3865"/>
                    <a:pt x="7382" y="3865"/>
                  </a:cubicBezTo>
                  <a:lnTo>
                    <a:pt x="8382" y="3865"/>
                  </a:lnTo>
                  <a:cubicBezTo>
                    <a:pt x="8655" y="3865"/>
                    <a:pt x="8869" y="3642"/>
                    <a:pt x="8872" y="3380"/>
                  </a:cubicBezTo>
                  <a:lnTo>
                    <a:pt x="8872" y="3380"/>
                  </a:lnTo>
                  <a:cubicBezTo>
                    <a:pt x="8872" y="3382"/>
                    <a:pt x="8872" y="3383"/>
                    <a:pt x="8872" y="3385"/>
                  </a:cubicBezTo>
                  <a:lnTo>
                    <a:pt x="8872" y="3375"/>
                  </a:lnTo>
                  <a:cubicBezTo>
                    <a:pt x="8872" y="3377"/>
                    <a:pt x="8872" y="3378"/>
                    <a:pt x="8872" y="3380"/>
                  </a:cubicBezTo>
                  <a:lnTo>
                    <a:pt x="8872" y="3380"/>
                  </a:lnTo>
                  <a:cubicBezTo>
                    <a:pt x="8869" y="3117"/>
                    <a:pt x="8645" y="2895"/>
                    <a:pt x="8382" y="2895"/>
                  </a:cubicBezTo>
                  <a:lnTo>
                    <a:pt x="7676" y="2895"/>
                  </a:lnTo>
                  <a:lnTo>
                    <a:pt x="6843" y="1228"/>
                  </a:lnTo>
                  <a:cubicBezTo>
                    <a:pt x="6749" y="1054"/>
                    <a:pt x="6578" y="968"/>
                    <a:pt x="6408" y="968"/>
                  </a:cubicBezTo>
                  <a:cubicBezTo>
                    <a:pt x="6224" y="968"/>
                    <a:pt x="6042" y="1069"/>
                    <a:pt x="5960" y="1267"/>
                  </a:cubicBezTo>
                  <a:lnTo>
                    <a:pt x="4510" y="4885"/>
                  </a:lnTo>
                  <a:lnTo>
                    <a:pt x="2990" y="316"/>
                  </a:lnTo>
                  <a:cubicBezTo>
                    <a:pt x="2912" y="106"/>
                    <a:pt x="2721" y="0"/>
                    <a:pt x="25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91" name="Google Shape;1691;p124"/>
          <p:cNvGrpSpPr/>
          <p:nvPr/>
        </p:nvGrpSpPr>
        <p:grpSpPr>
          <a:xfrm>
            <a:off x="4108201" y="3817985"/>
            <a:ext cx="342084" cy="324451"/>
            <a:chOff x="4108201" y="3817985"/>
            <a:chExt cx="342084" cy="324451"/>
          </a:xfrm>
        </p:grpSpPr>
        <p:sp>
          <p:nvSpPr>
            <p:cNvPr id="1692" name="Google Shape;1692;p124"/>
            <p:cNvSpPr/>
            <p:nvPr/>
          </p:nvSpPr>
          <p:spPr>
            <a:xfrm>
              <a:off x="4108201" y="3817985"/>
              <a:ext cx="286250" cy="208166"/>
            </a:xfrm>
            <a:custGeom>
              <a:avLst/>
              <a:gdLst/>
              <a:ahLst/>
              <a:cxnLst/>
              <a:rect l="l" t="t" r="r" b="b"/>
              <a:pathLst>
                <a:path w="14627" h="10637" extrusionOk="0">
                  <a:moveTo>
                    <a:pt x="8246" y="1"/>
                  </a:moveTo>
                  <a:cubicBezTo>
                    <a:pt x="7076" y="1"/>
                    <a:pt x="5899" y="250"/>
                    <a:pt x="4794" y="760"/>
                  </a:cubicBezTo>
                  <a:cubicBezTo>
                    <a:pt x="1873" y="2113"/>
                    <a:pt x="0" y="5054"/>
                    <a:pt x="10" y="8279"/>
                  </a:cubicBezTo>
                  <a:cubicBezTo>
                    <a:pt x="20" y="8975"/>
                    <a:pt x="118" y="9661"/>
                    <a:pt x="304" y="10338"/>
                  </a:cubicBezTo>
                  <a:cubicBezTo>
                    <a:pt x="394" y="10545"/>
                    <a:pt x="572" y="10637"/>
                    <a:pt x="749" y="10637"/>
                  </a:cubicBezTo>
                  <a:cubicBezTo>
                    <a:pt x="1015" y="10637"/>
                    <a:pt x="1281" y="10429"/>
                    <a:pt x="1245" y="10093"/>
                  </a:cubicBezTo>
                  <a:lnTo>
                    <a:pt x="1236" y="10093"/>
                  </a:lnTo>
                  <a:cubicBezTo>
                    <a:pt x="1069" y="9505"/>
                    <a:pt x="981" y="8887"/>
                    <a:pt x="981" y="8279"/>
                  </a:cubicBezTo>
                  <a:cubicBezTo>
                    <a:pt x="961" y="5368"/>
                    <a:pt x="2677" y="2740"/>
                    <a:pt x="5343" y="1584"/>
                  </a:cubicBezTo>
                  <a:cubicBezTo>
                    <a:pt x="6279" y="1174"/>
                    <a:pt x="7269" y="975"/>
                    <a:pt x="8251" y="975"/>
                  </a:cubicBezTo>
                  <a:cubicBezTo>
                    <a:pt x="10064" y="975"/>
                    <a:pt x="11851" y="1655"/>
                    <a:pt x="13225" y="2946"/>
                  </a:cubicBezTo>
                  <a:lnTo>
                    <a:pt x="12156" y="2946"/>
                  </a:lnTo>
                  <a:cubicBezTo>
                    <a:pt x="12130" y="2942"/>
                    <a:pt x="12104" y="2940"/>
                    <a:pt x="12078" y="2940"/>
                  </a:cubicBezTo>
                  <a:cubicBezTo>
                    <a:pt x="11817" y="2940"/>
                    <a:pt x="11597" y="3159"/>
                    <a:pt x="11597" y="3427"/>
                  </a:cubicBezTo>
                  <a:cubicBezTo>
                    <a:pt x="11597" y="3707"/>
                    <a:pt x="11823" y="3921"/>
                    <a:pt x="12090" y="3921"/>
                  </a:cubicBezTo>
                  <a:cubicBezTo>
                    <a:pt x="12112" y="3921"/>
                    <a:pt x="12134" y="3920"/>
                    <a:pt x="12156" y="3917"/>
                  </a:cubicBezTo>
                  <a:lnTo>
                    <a:pt x="14097" y="3917"/>
                  </a:lnTo>
                  <a:cubicBezTo>
                    <a:pt x="14362" y="3917"/>
                    <a:pt x="14578" y="3701"/>
                    <a:pt x="14587" y="3427"/>
                  </a:cubicBezTo>
                  <a:lnTo>
                    <a:pt x="14587" y="1495"/>
                  </a:lnTo>
                  <a:cubicBezTo>
                    <a:pt x="14627" y="1192"/>
                    <a:pt x="14401" y="927"/>
                    <a:pt x="14097" y="927"/>
                  </a:cubicBezTo>
                  <a:cubicBezTo>
                    <a:pt x="13803" y="927"/>
                    <a:pt x="13568" y="1192"/>
                    <a:pt x="13617" y="1495"/>
                  </a:cubicBezTo>
                  <a:lnTo>
                    <a:pt x="13617" y="1995"/>
                  </a:lnTo>
                  <a:cubicBezTo>
                    <a:pt x="12090" y="682"/>
                    <a:pt x="10179" y="1"/>
                    <a:pt x="82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124"/>
            <p:cNvSpPr/>
            <p:nvPr/>
          </p:nvSpPr>
          <p:spPr>
            <a:xfrm>
              <a:off x="4127008" y="3912273"/>
              <a:ext cx="323277" cy="230163"/>
            </a:xfrm>
            <a:custGeom>
              <a:avLst/>
              <a:gdLst/>
              <a:ahLst/>
              <a:cxnLst/>
              <a:rect l="l" t="t" r="r" b="b"/>
              <a:pathLst>
                <a:path w="16519" h="11761" extrusionOk="0">
                  <a:moveTo>
                    <a:pt x="14483" y="1"/>
                  </a:moveTo>
                  <a:cubicBezTo>
                    <a:pt x="14420" y="1"/>
                    <a:pt x="14355" y="13"/>
                    <a:pt x="14293" y="40"/>
                  </a:cubicBezTo>
                  <a:cubicBezTo>
                    <a:pt x="14018" y="148"/>
                    <a:pt x="13911" y="481"/>
                    <a:pt x="14058" y="736"/>
                  </a:cubicBezTo>
                  <a:cubicBezTo>
                    <a:pt x="15450" y="4128"/>
                    <a:pt x="14097" y="8020"/>
                    <a:pt x="10901" y="9823"/>
                  </a:cubicBezTo>
                  <a:cubicBezTo>
                    <a:pt x="9780" y="10458"/>
                    <a:pt x="8554" y="10763"/>
                    <a:pt x="7342" y="10763"/>
                  </a:cubicBezTo>
                  <a:cubicBezTo>
                    <a:pt x="5108" y="10763"/>
                    <a:pt x="2917" y="9730"/>
                    <a:pt x="1500" y="7824"/>
                  </a:cubicBezTo>
                  <a:lnTo>
                    <a:pt x="2470" y="7824"/>
                  </a:lnTo>
                  <a:cubicBezTo>
                    <a:pt x="2497" y="7828"/>
                    <a:pt x="2523" y="7830"/>
                    <a:pt x="2548" y="7830"/>
                  </a:cubicBezTo>
                  <a:cubicBezTo>
                    <a:pt x="2810" y="7830"/>
                    <a:pt x="3029" y="7611"/>
                    <a:pt x="3029" y="7343"/>
                  </a:cubicBezTo>
                  <a:cubicBezTo>
                    <a:pt x="3029" y="7062"/>
                    <a:pt x="2803" y="6849"/>
                    <a:pt x="2537" y="6849"/>
                  </a:cubicBezTo>
                  <a:cubicBezTo>
                    <a:pt x="2515" y="6849"/>
                    <a:pt x="2493" y="6850"/>
                    <a:pt x="2470" y="6853"/>
                  </a:cubicBezTo>
                  <a:lnTo>
                    <a:pt x="539" y="6853"/>
                  </a:lnTo>
                  <a:cubicBezTo>
                    <a:pt x="265" y="6853"/>
                    <a:pt x="49" y="7069"/>
                    <a:pt x="49" y="7343"/>
                  </a:cubicBezTo>
                  <a:lnTo>
                    <a:pt x="49" y="9274"/>
                  </a:lnTo>
                  <a:cubicBezTo>
                    <a:pt x="0" y="9568"/>
                    <a:pt x="226" y="9843"/>
                    <a:pt x="529" y="9843"/>
                  </a:cubicBezTo>
                  <a:cubicBezTo>
                    <a:pt x="833" y="9843"/>
                    <a:pt x="1059" y="9568"/>
                    <a:pt x="1010" y="9274"/>
                  </a:cubicBezTo>
                  <a:lnTo>
                    <a:pt x="1010" y="8774"/>
                  </a:lnTo>
                  <a:cubicBezTo>
                    <a:pt x="2624" y="10724"/>
                    <a:pt x="4977" y="11761"/>
                    <a:pt x="7364" y="11761"/>
                  </a:cubicBezTo>
                  <a:cubicBezTo>
                    <a:pt x="8819" y="11761"/>
                    <a:pt x="10286" y="11376"/>
                    <a:pt x="11607" y="10578"/>
                  </a:cubicBezTo>
                  <a:cubicBezTo>
                    <a:pt x="15097" y="8480"/>
                    <a:pt x="16518" y="4138"/>
                    <a:pt x="14950" y="373"/>
                  </a:cubicBezTo>
                  <a:lnTo>
                    <a:pt x="14960" y="373"/>
                  </a:lnTo>
                  <a:cubicBezTo>
                    <a:pt x="14899" y="146"/>
                    <a:pt x="14698" y="1"/>
                    <a:pt x="144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124"/>
            <p:cNvSpPr/>
            <p:nvPr/>
          </p:nvSpPr>
          <p:spPr>
            <a:xfrm>
              <a:off x="4257265" y="3856635"/>
              <a:ext cx="22466" cy="19120"/>
            </a:xfrm>
            <a:custGeom>
              <a:avLst/>
              <a:gdLst/>
              <a:ahLst/>
              <a:cxnLst/>
              <a:rect l="l" t="t" r="r" b="b"/>
              <a:pathLst>
                <a:path w="1148" h="977" extrusionOk="0">
                  <a:moveTo>
                    <a:pt x="657" y="1"/>
                  </a:moveTo>
                  <a:cubicBezTo>
                    <a:pt x="216" y="1"/>
                    <a:pt x="0" y="520"/>
                    <a:pt x="304" y="834"/>
                  </a:cubicBezTo>
                  <a:cubicBezTo>
                    <a:pt x="406" y="932"/>
                    <a:pt x="529" y="976"/>
                    <a:pt x="651" y="976"/>
                  </a:cubicBezTo>
                  <a:cubicBezTo>
                    <a:pt x="905" y="976"/>
                    <a:pt x="1147" y="783"/>
                    <a:pt x="1147" y="491"/>
                  </a:cubicBezTo>
                  <a:cubicBezTo>
                    <a:pt x="1147" y="216"/>
                    <a:pt x="922" y="1"/>
                    <a:pt x="6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124"/>
            <p:cNvSpPr/>
            <p:nvPr/>
          </p:nvSpPr>
          <p:spPr>
            <a:xfrm>
              <a:off x="4257265" y="4084176"/>
              <a:ext cx="22466" cy="19237"/>
            </a:xfrm>
            <a:custGeom>
              <a:avLst/>
              <a:gdLst/>
              <a:ahLst/>
              <a:cxnLst/>
              <a:rect l="l" t="t" r="r" b="b"/>
              <a:pathLst>
                <a:path w="1148" h="983" extrusionOk="0">
                  <a:moveTo>
                    <a:pt x="657" y="0"/>
                  </a:moveTo>
                  <a:cubicBezTo>
                    <a:pt x="216" y="0"/>
                    <a:pt x="0" y="530"/>
                    <a:pt x="304" y="833"/>
                  </a:cubicBezTo>
                  <a:cubicBezTo>
                    <a:pt x="407" y="936"/>
                    <a:pt x="532" y="982"/>
                    <a:pt x="655" y="982"/>
                  </a:cubicBezTo>
                  <a:cubicBezTo>
                    <a:pt x="908" y="982"/>
                    <a:pt x="1147" y="787"/>
                    <a:pt x="1147" y="490"/>
                  </a:cubicBezTo>
                  <a:cubicBezTo>
                    <a:pt x="1147" y="216"/>
                    <a:pt x="922" y="0"/>
                    <a:pt x="6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124"/>
            <p:cNvSpPr/>
            <p:nvPr/>
          </p:nvSpPr>
          <p:spPr>
            <a:xfrm>
              <a:off x="4143505" y="3970415"/>
              <a:ext cx="22466" cy="19179"/>
            </a:xfrm>
            <a:custGeom>
              <a:avLst/>
              <a:gdLst/>
              <a:ahLst/>
              <a:cxnLst/>
              <a:rect l="l" t="t" r="r" b="b"/>
              <a:pathLst>
                <a:path w="1148" h="980" extrusionOk="0">
                  <a:moveTo>
                    <a:pt x="657" y="0"/>
                  </a:moveTo>
                  <a:cubicBezTo>
                    <a:pt x="216" y="0"/>
                    <a:pt x="0" y="529"/>
                    <a:pt x="304" y="833"/>
                  </a:cubicBezTo>
                  <a:cubicBezTo>
                    <a:pt x="405" y="935"/>
                    <a:pt x="529" y="980"/>
                    <a:pt x="651" y="980"/>
                  </a:cubicBezTo>
                  <a:cubicBezTo>
                    <a:pt x="905" y="980"/>
                    <a:pt x="1147" y="782"/>
                    <a:pt x="1147" y="490"/>
                  </a:cubicBezTo>
                  <a:cubicBezTo>
                    <a:pt x="1147" y="216"/>
                    <a:pt x="922" y="0"/>
                    <a:pt x="6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124"/>
            <p:cNvSpPr/>
            <p:nvPr/>
          </p:nvSpPr>
          <p:spPr>
            <a:xfrm>
              <a:off x="4371026" y="3970415"/>
              <a:ext cx="22466" cy="19179"/>
            </a:xfrm>
            <a:custGeom>
              <a:avLst/>
              <a:gdLst/>
              <a:ahLst/>
              <a:cxnLst/>
              <a:rect l="l" t="t" r="r" b="b"/>
              <a:pathLst>
                <a:path w="1148" h="980" extrusionOk="0">
                  <a:moveTo>
                    <a:pt x="657" y="0"/>
                  </a:moveTo>
                  <a:cubicBezTo>
                    <a:pt x="216" y="0"/>
                    <a:pt x="1" y="529"/>
                    <a:pt x="314" y="833"/>
                  </a:cubicBezTo>
                  <a:cubicBezTo>
                    <a:pt x="413" y="935"/>
                    <a:pt x="534" y="980"/>
                    <a:pt x="654" y="980"/>
                  </a:cubicBezTo>
                  <a:cubicBezTo>
                    <a:pt x="905" y="980"/>
                    <a:pt x="1148" y="782"/>
                    <a:pt x="1148" y="490"/>
                  </a:cubicBezTo>
                  <a:cubicBezTo>
                    <a:pt x="1148" y="216"/>
                    <a:pt x="932" y="0"/>
                    <a:pt x="6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124"/>
            <p:cNvSpPr/>
            <p:nvPr/>
          </p:nvSpPr>
          <p:spPr>
            <a:xfrm>
              <a:off x="4201491" y="3893094"/>
              <a:ext cx="136559" cy="152470"/>
            </a:xfrm>
            <a:custGeom>
              <a:avLst/>
              <a:gdLst/>
              <a:ahLst/>
              <a:cxnLst/>
              <a:rect l="l" t="t" r="r" b="b"/>
              <a:pathLst>
                <a:path w="6978" h="7791" extrusionOk="0">
                  <a:moveTo>
                    <a:pt x="3507" y="0"/>
                  </a:moveTo>
                  <a:cubicBezTo>
                    <a:pt x="3213" y="0"/>
                    <a:pt x="2978" y="265"/>
                    <a:pt x="3027" y="559"/>
                  </a:cubicBezTo>
                  <a:lnTo>
                    <a:pt x="3027" y="3069"/>
                  </a:lnTo>
                  <a:cubicBezTo>
                    <a:pt x="2213" y="3353"/>
                    <a:pt x="1831" y="4284"/>
                    <a:pt x="2194" y="5069"/>
                  </a:cubicBezTo>
                  <a:lnTo>
                    <a:pt x="262" y="7000"/>
                  </a:lnTo>
                  <a:cubicBezTo>
                    <a:pt x="0" y="7362"/>
                    <a:pt x="290" y="7791"/>
                    <a:pt x="649" y="7791"/>
                  </a:cubicBezTo>
                  <a:cubicBezTo>
                    <a:pt x="747" y="7791"/>
                    <a:pt x="850" y="7759"/>
                    <a:pt x="949" y="7686"/>
                  </a:cubicBezTo>
                  <a:lnTo>
                    <a:pt x="2880" y="5755"/>
                  </a:lnTo>
                  <a:cubicBezTo>
                    <a:pt x="3082" y="5848"/>
                    <a:pt x="3293" y="5892"/>
                    <a:pt x="3501" y="5892"/>
                  </a:cubicBezTo>
                  <a:cubicBezTo>
                    <a:pt x="4101" y="5892"/>
                    <a:pt x="4669" y="5526"/>
                    <a:pt x="4880" y="4922"/>
                  </a:cubicBezTo>
                  <a:lnTo>
                    <a:pt x="6419" y="4922"/>
                  </a:lnTo>
                  <a:cubicBezTo>
                    <a:pt x="6977" y="4843"/>
                    <a:pt x="6977" y="4039"/>
                    <a:pt x="6419" y="3951"/>
                  </a:cubicBezTo>
                  <a:lnTo>
                    <a:pt x="4880" y="3951"/>
                  </a:lnTo>
                  <a:cubicBezTo>
                    <a:pt x="4733" y="3539"/>
                    <a:pt x="4409" y="3216"/>
                    <a:pt x="3997" y="3069"/>
                  </a:cubicBezTo>
                  <a:lnTo>
                    <a:pt x="3997" y="559"/>
                  </a:lnTo>
                  <a:cubicBezTo>
                    <a:pt x="4037" y="265"/>
                    <a:pt x="3811" y="0"/>
                    <a:pt x="35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99" name="Google Shape;1699;p124"/>
          <p:cNvGrpSpPr/>
          <p:nvPr/>
        </p:nvGrpSpPr>
        <p:grpSpPr>
          <a:xfrm>
            <a:off x="3520181" y="3817946"/>
            <a:ext cx="349383" cy="323844"/>
            <a:chOff x="3520181" y="3817946"/>
            <a:chExt cx="349383" cy="323844"/>
          </a:xfrm>
        </p:grpSpPr>
        <p:sp>
          <p:nvSpPr>
            <p:cNvPr id="1700" name="Google Shape;1700;p124"/>
            <p:cNvSpPr/>
            <p:nvPr/>
          </p:nvSpPr>
          <p:spPr>
            <a:xfrm>
              <a:off x="3568910" y="4084939"/>
              <a:ext cx="94425" cy="56851"/>
            </a:xfrm>
            <a:custGeom>
              <a:avLst/>
              <a:gdLst/>
              <a:ahLst/>
              <a:cxnLst/>
              <a:rect l="l" t="t" r="r" b="b"/>
              <a:pathLst>
                <a:path w="4825" h="2905" extrusionOk="0">
                  <a:moveTo>
                    <a:pt x="2412" y="0"/>
                  </a:moveTo>
                  <a:cubicBezTo>
                    <a:pt x="1167" y="0"/>
                    <a:pt x="128" y="942"/>
                    <a:pt x="1" y="2177"/>
                  </a:cubicBezTo>
                  <a:cubicBezTo>
                    <a:pt x="731" y="2662"/>
                    <a:pt x="1572" y="2905"/>
                    <a:pt x="2412" y="2905"/>
                  </a:cubicBezTo>
                  <a:cubicBezTo>
                    <a:pt x="3253" y="2905"/>
                    <a:pt x="4094" y="2662"/>
                    <a:pt x="4824" y="2177"/>
                  </a:cubicBezTo>
                  <a:cubicBezTo>
                    <a:pt x="4697" y="942"/>
                    <a:pt x="3657" y="0"/>
                    <a:pt x="24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124"/>
            <p:cNvSpPr/>
            <p:nvPr/>
          </p:nvSpPr>
          <p:spPr>
            <a:xfrm>
              <a:off x="3603119" y="4027951"/>
              <a:ext cx="22408" cy="19198"/>
            </a:xfrm>
            <a:custGeom>
              <a:avLst/>
              <a:gdLst/>
              <a:ahLst/>
              <a:cxnLst/>
              <a:rect l="l" t="t" r="r" b="b"/>
              <a:pathLst>
                <a:path w="1145" h="981" extrusionOk="0">
                  <a:moveTo>
                    <a:pt x="652" y="1"/>
                  </a:moveTo>
                  <a:cubicBezTo>
                    <a:pt x="219" y="1"/>
                    <a:pt x="1" y="523"/>
                    <a:pt x="312" y="834"/>
                  </a:cubicBezTo>
                  <a:cubicBezTo>
                    <a:pt x="410" y="936"/>
                    <a:pt x="532" y="981"/>
                    <a:pt x="651" y="981"/>
                  </a:cubicBezTo>
                  <a:cubicBezTo>
                    <a:pt x="902" y="981"/>
                    <a:pt x="1145" y="783"/>
                    <a:pt x="1145" y="491"/>
                  </a:cubicBezTo>
                  <a:cubicBezTo>
                    <a:pt x="1145" y="217"/>
                    <a:pt x="929" y="1"/>
                    <a:pt x="664" y="1"/>
                  </a:cubicBezTo>
                  <a:cubicBezTo>
                    <a:pt x="660" y="1"/>
                    <a:pt x="656" y="1"/>
                    <a:pt x="6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124"/>
            <p:cNvSpPr/>
            <p:nvPr/>
          </p:nvSpPr>
          <p:spPr>
            <a:xfrm>
              <a:off x="3520181" y="3817946"/>
              <a:ext cx="349383" cy="295409"/>
            </a:xfrm>
            <a:custGeom>
              <a:avLst/>
              <a:gdLst/>
              <a:ahLst/>
              <a:cxnLst/>
              <a:rect l="l" t="t" r="r" b="b"/>
              <a:pathLst>
                <a:path w="17853" h="15095" extrusionOk="0">
                  <a:moveTo>
                    <a:pt x="4928" y="0"/>
                  </a:moveTo>
                  <a:cubicBezTo>
                    <a:pt x="4076" y="0"/>
                    <a:pt x="3255" y="454"/>
                    <a:pt x="2814" y="1243"/>
                  </a:cubicBezTo>
                  <a:cubicBezTo>
                    <a:pt x="2207" y="2331"/>
                    <a:pt x="2520" y="3703"/>
                    <a:pt x="3540" y="4419"/>
                  </a:cubicBezTo>
                  <a:cubicBezTo>
                    <a:pt x="3960" y="4714"/>
                    <a:pt x="4446" y="4857"/>
                    <a:pt x="4928" y="4857"/>
                  </a:cubicBezTo>
                  <a:cubicBezTo>
                    <a:pt x="5615" y="4857"/>
                    <a:pt x="6297" y="4566"/>
                    <a:pt x="6775" y="4007"/>
                  </a:cubicBezTo>
                  <a:lnTo>
                    <a:pt x="10520" y="6134"/>
                  </a:lnTo>
                  <a:cubicBezTo>
                    <a:pt x="10226" y="6909"/>
                    <a:pt x="10226" y="7771"/>
                    <a:pt x="10520" y="8546"/>
                  </a:cubicBezTo>
                  <a:lnTo>
                    <a:pt x="8461" y="9663"/>
                  </a:lnTo>
                  <a:cubicBezTo>
                    <a:pt x="7603" y="8477"/>
                    <a:pt x="6264" y="7849"/>
                    <a:pt x="4910" y="7849"/>
                  </a:cubicBezTo>
                  <a:cubicBezTo>
                    <a:pt x="3959" y="7849"/>
                    <a:pt x="3001" y="8158"/>
                    <a:pt x="2197" y="8801"/>
                  </a:cubicBezTo>
                  <a:cubicBezTo>
                    <a:pt x="256" y="10359"/>
                    <a:pt x="1" y="13222"/>
                    <a:pt x="1648" y="15094"/>
                  </a:cubicBezTo>
                  <a:cubicBezTo>
                    <a:pt x="2079" y="13653"/>
                    <a:pt x="3403" y="12673"/>
                    <a:pt x="4902" y="12673"/>
                  </a:cubicBezTo>
                  <a:cubicBezTo>
                    <a:pt x="3608" y="12673"/>
                    <a:pt x="2952" y="11104"/>
                    <a:pt x="3873" y="10193"/>
                  </a:cubicBezTo>
                  <a:cubicBezTo>
                    <a:pt x="4168" y="9895"/>
                    <a:pt x="4531" y="9762"/>
                    <a:pt x="4887" y="9762"/>
                  </a:cubicBezTo>
                  <a:cubicBezTo>
                    <a:pt x="5635" y="9762"/>
                    <a:pt x="6353" y="10346"/>
                    <a:pt x="6353" y="11222"/>
                  </a:cubicBezTo>
                  <a:cubicBezTo>
                    <a:pt x="6353" y="12026"/>
                    <a:pt x="5706" y="12673"/>
                    <a:pt x="4902" y="12673"/>
                  </a:cubicBezTo>
                  <a:cubicBezTo>
                    <a:pt x="6402" y="12673"/>
                    <a:pt x="7726" y="13653"/>
                    <a:pt x="8157" y="15094"/>
                  </a:cubicBezTo>
                  <a:cubicBezTo>
                    <a:pt x="9275" y="13839"/>
                    <a:pt x="9579" y="12065"/>
                    <a:pt x="8932" y="10516"/>
                  </a:cubicBezTo>
                  <a:lnTo>
                    <a:pt x="10990" y="9389"/>
                  </a:lnTo>
                  <a:cubicBezTo>
                    <a:pt x="11676" y="10296"/>
                    <a:pt x="12685" y="10734"/>
                    <a:pt x="13689" y="10734"/>
                  </a:cubicBezTo>
                  <a:cubicBezTo>
                    <a:pt x="14909" y="10734"/>
                    <a:pt x="16122" y="10087"/>
                    <a:pt x="16735" y="8850"/>
                  </a:cubicBezTo>
                  <a:cubicBezTo>
                    <a:pt x="17852" y="6595"/>
                    <a:pt x="16205" y="3948"/>
                    <a:pt x="13686" y="3948"/>
                  </a:cubicBezTo>
                  <a:cubicBezTo>
                    <a:pt x="12627" y="3948"/>
                    <a:pt x="11637" y="4448"/>
                    <a:pt x="10990" y="5281"/>
                  </a:cubicBezTo>
                  <a:lnTo>
                    <a:pt x="7245" y="3164"/>
                  </a:lnTo>
                  <a:cubicBezTo>
                    <a:pt x="7618" y="1978"/>
                    <a:pt x="7040" y="694"/>
                    <a:pt x="5893" y="203"/>
                  </a:cubicBezTo>
                  <a:cubicBezTo>
                    <a:pt x="5579" y="66"/>
                    <a:pt x="5251" y="0"/>
                    <a:pt x="49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03" name="Google Shape;1703;p124"/>
          <p:cNvGrpSpPr/>
          <p:nvPr/>
        </p:nvGrpSpPr>
        <p:grpSpPr>
          <a:xfrm>
            <a:off x="2965939" y="3816732"/>
            <a:ext cx="246934" cy="325195"/>
            <a:chOff x="2965939" y="3816732"/>
            <a:chExt cx="246934" cy="325195"/>
          </a:xfrm>
        </p:grpSpPr>
        <p:sp>
          <p:nvSpPr>
            <p:cNvPr id="1704" name="Google Shape;1704;p124"/>
            <p:cNvSpPr/>
            <p:nvPr/>
          </p:nvSpPr>
          <p:spPr>
            <a:xfrm>
              <a:off x="2965939" y="3816732"/>
              <a:ext cx="246934" cy="287601"/>
            </a:xfrm>
            <a:custGeom>
              <a:avLst/>
              <a:gdLst/>
              <a:ahLst/>
              <a:cxnLst/>
              <a:rect l="l" t="t" r="r" b="b"/>
              <a:pathLst>
                <a:path w="12618" h="14696" extrusionOk="0">
                  <a:moveTo>
                    <a:pt x="6304" y="1"/>
                  </a:moveTo>
                  <a:cubicBezTo>
                    <a:pt x="4412" y="1"/>
                    <a:pt x="2883" y="1559"/>
                    <a:pt x="2912" y="3461"/>
                  </a:cubicBezTo>
                  <a:lnTo>
                    <a:pt x="2912" y="7402"/>
                  </a:lnTo>
                  <a:cubicBezTo>
                    <a:pt x="2912" y="7677"/>
                    <a:pt x="3138" y="7892"/>
                    <a:pt x="3403" y="7892"/>
                  </a:cubicBezTo>
                  <a:lnTo>
                    <a:pt x="5824" y="7892"/>
                  </a:lnTo>
                  <a:lnTo>
                    <a:pt x="5824" y="8863"/>
                  </a:lnTo>
                  <a:lnTo>
                    <a:pt x="3393" y="8863"/>
                  </a:lnTo>
                  <a:cubicBezTo>
                    <a:pt x="2785" y="8863"/>
                    <a:pt x="2236" y="9245"/>
                    <a:pt x="2030" y="9823"/>
                  </a:cubicBezTo>
                  <a:lnTo>
                    <a:pt x="1462" y="9823"/>
                  </a:lnTo>
                  <a:cubicBezTo>
                    <a:pt x="1187" y="9823"/>
                    <a:pt x="971" y="9608"/>
                    <a:pt x="971" y="9333"/>
                  </a:cubicBezTo>
                  <a:lnTo>
                    <a:pt x="971" y="7892"/>
                  </a:lnTo>
                  <a:lnTo>
                    <a:pt x="1462" y="7892"/>
                  </a:lnTo>
                  <a:cubicBezTo>
                    <a:pt x="2010" y="7804"/>
                    <a:pt x="2010" y="7000"/>
                    <a:pt x="1462" y="6922"/>
                  </a:cubicBezTo>
                  <a:lnTo>
                    <a:pt x="491" y="6922"/>
                  </a:lnTo>
                  <a:cubicBezTo>
                    <a:pt x="217" y="6922"/>
                    <a:pt x="1" y="7137"/>
                    <a:pt x="1" y="7412"/>
                  </a:cubicBezTo>
                  <a:lnTo>
                    <a:pt x="1" y="9353"/>
                  </a:lnTo>
                  <a:cubicBezTo>
                    <a:pt x="1" y="10147"/>
                    <a:pt x="648" y="10804"/>
                    <a:pt x="1452" y="10804"/>
                  </a:cubicBezTo>
                  <a:lnTo>
                    <a:pt x="1942" y="10804"/>
                  </a:lnTo>
                  <a:lnTo>
                    <a:pt x="1942" y="11294"/>
                  </a:lnTo>
                  <a:cubicBezTo>
                    <a:pt x="1942" y="11559"/>
                    <a:pt x="2158" y="11784"/>
                    <a:pt x="2432" y="11784"/>
                  </a:cubicBezTo>
                  <a:lnTo>
                    <a:pt x="5814" y="11784"/>
                  </a:lnTo>
                  <a:lnTo>
                    <a:pt x="5814" y="13725"/>
                  </a:lnTo>
                  <a:lnTo>
                    <a:pt x="3393" y="13725"/>
                  </a:lnTo>
                  <a:cubicBezTo>
                    <a:pt x="4089" y="13725"/>
                    <a:pt x="4726" y="14088"/>
                    <a:pt x="5069" y="14696"/>
                  </a:cubicBezTo>
                  <a:lnTo>
                    <a:pt x="7530" y="14696"/>
                  </a:lnTo>
                  <a:cubicBezTo>
                    <a:pt x="7873" y="14088"/>
                    <a:pt x="8520" y="13725"/>
                    <a:pt x="9206" y="13725"/>
                  </a:cubicBezTo>
                  <a:lnTo>
                    <a:pt x="6785" y="13725"/>
                  </a:lnTo>
                  <a:lnTo>
                    <a:pt x="6785" y="11764"/>
                  </a:lnTo>
                  <a:lnTo>
                    <a:pt x="10176" y="11764"/>
                  </a:lnTo>
                  <a:cubicBezTo>
                    <a:pt x="10451" y="11764"/>
                    <a:pt x="10667" y="11549"/>
                    <a:pt x="10667" y="11274"/>
                  </a:cubicBezTo>
                  <a:lnTo>
                    <a:pt x="10667" y="10784"/>
                  </a:lnTo>
                  <a:lnTo>
                    <a:pt x="11157" y="10784"/>
                  </a:lnTo>
                  <a:cubicBezTo>
                    <a:pt x="11961" y="10784"/>
                    <a:pt x="12608" y="10137"/>
                    <a:pt x="12617" y="9333"/>
                  </a:cubicBezTo>
                  <a:lnTo>
                    <a:pt x="12617" y="7402"/>
                  </a:lnTo>
                  <a:cubicBezTo>
                    <a:pt x="12617" y="7137"/>
                    <a:pt x="12392" y="6912"/>
                    <a:pt x="12127" y="6912"/>
                  </a:cubicBezTo>
                  <a:lnTo>
                    <a:pt x="12117" y="6922"/>
                  </a:lnTo>
                  <a:lnTo>
                    <a:pt x="11147" y="6922"/>
                  </a:lnTo>
                  <a:cubicBezTo>
                    <a:pt x="11121" y="6917"/>
                    <a:pt x="11095" y="6915"/>
                    <a:pt x="11069" y="6915"/>
                  </a:cubicBezTo>
                  <a:cubicBezTo>
                    <a:pt x="10808" y="6915"/>
                    <a:pt x="10588" y="7134"/>
                    <a:pt x="10588" y="7402"/>
                  </a:cubicBezTo>
                  <a:cubicBezTo>
                    <a:pt x="10588" y="7683"/>
                    <a:pt x="10814" y="7897"/>
                    <a:pt x="11080" y="7897"/>
                  </a:cubicBezTo>
                  <a:cubicBezTo>
                    <a:pt x="11102" y="7897"/>
                    <a:pt x="11125" y="7895"/>
                    <a:pt x="11147" y="7892"/>
                  </a:cubicBezTo>
                  <a:lnTo>
                    <a:pt x="11637" y="7892"/>
                  </a:lnTo>
                  <a:lnTo>
                    <a:pt x="11637" y="9343"/>
                  </a:lnTo>
                  <a:cubicBezTo>
                    <a:pt x="11637" y="9608"/>
                    <a:pt x="11412" y="9833"/>
                    <a:pt x="11147" y="9833"/>
                  </a:cubicBezTo>
                  <a:lnTo>
                    <a:pt x="10578" y="9833"/>
                  </a:lnTo>
                  <a:cubicBezTo>
                    <a:pt x="10373" y="9255"/>
                    <a:pt x="9824" y="8863"/>
                    <a:pt x="9206" y="8863"/>
                  </a:cubicBezTo>
                  <a:lnTo>
                    <a:pt x="6785" y="8863"/>
                  </a:lnTo>
                  <a:lnTo>
                    <a:pt x="6785" y="7892"/>
                  </a:lnTo>
                  <a:lnTo>
                    <a:pt x="9206" y="7892"/>
                  </a:lnTo>
                  <a:cubicBezTo>
                    <a:pt x="9480" y="7892"/>
                    <a:pt x="9696" y="7677"/>
                    <a:pt x="9696" y="7402"/>
                  </a:cubicBezTo>
                  <a:lnTo>
                    <a:pt x="9696" y="3461"/>
                  </a:lnTo>
                  <a:cubicBezTo>
                    <a:pt x="9735" y="1559"/>
                    <a:pt x="8206" y="1"/>
                    <a:pt x="63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124"/>
            <p:cNvSpPr/>
            <p:nvPr/>
          </p:nvSpPr>
          <p:spPr>
            <a:xfrm>
              <a:off x="3006997" y="4103922"/>
              <a:ext cx="44346" cy="38005"/>
            </a:xfrm>
            <a:custGeom>
              <a:avLst/>
              <a:gdLst/>
              <a:ahLst/>
              <a:cxnLst/>
              <a:rect l="l" t="t" r="r" b="b"/>
              <a:pathLst>
                <a:path w="2266" h="1942" extrusionOk="0">
                  <a:moveTo>
                    <a:pt x="1295" y="1"/>
                  </a:moveTo>
                  <a:cubicBezTo>
                    <a:pt x="432" y="1"/>
                    <a:pt x="1" y="1050"/>
                    <a:pt x="608" y="1658"/>
                  </a:cubicBezTo>
                  <a:cubicBezTo>
                    <a:pt x="805" y="1854"/>
                    <a:pt x="1047" y="1942"/>
                    <a:pt x="1285" y="1942"/>
                  </a:cubicBezTo>
                  <a:cubicBezTo>
                    <a:pt x="1784" y="1942"/>
                    <a:pt x="2265" y="1555"/>
                    <a:pt x="2265" y="971"/>
                  </a:cubicBezTo>
                  <a:cubicBezTo>
                    <a:pt x="2265" y="432"/>
                    <a:pt x="1834" y="1"/>
                    <a:pt x="12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124"/>
            <p:cNvSpPr/>
            <p:nvPr/>
          </p:nvSpPr>
          <p:spPr>
            <a:xfrm>
              <a:off x="3120757" y="4103922"/>
              <a:ext cx="44346" cy="38005"/>
            </a:xfrm>
            <a:custGeom>
              <a:avLst/>
              <a:gdLst/>
              <a:ahLst/>
              <a:cxnLst/>
              <a:rect l="l" t="t" r="r" b="b"/>
              <a:pathLst>
                <a:path w="2266" h="1942" extrusionOk="0">
                  <a:moveTo>
                    <a:pt x="1295" y="1"/>
                  </a:moveTo>
                  <a:cubicBezTo>
                    <a:pt x="432" y="1"/>
                    <a:pt x="1" y="1050"/>
                    <a:pt x="609" y="1658"/>
                  </a:cubicBezTo>
                  <a:cubicBezTo>
                    <a:pt x="808" y="1854"/>
                    <a:pt x="1052" y="1942"/>
                    <a:pt x="1290" y="1942"/>
                  </a:cubicBezTo>
                  <a:cubicBezTo>
                    <a:pt x="1789" y="1942"/>
                    <a:pt x="2265" y="1555"/>
                    <a:pt x="2265" y="971"/>
                  </a:cubicBezTo>
                  <a:cubicBezTo>
                    <a:pt x="2265" y="432"/>
                    <a:pt x="1834" y="1"/>
                    <a:pt x="12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07" name="Google Shape;1707;p124"/>
          <p:cNvGrpSpPr/>
          <p:nvPr/>
        </p:nvGrpSpPr>
        <p:grpSpPr>
          <a:xfrm>
            <a:off x="2328818" y="3841684"/>
            <a:ext cx="335762" cy="276759"/>
            <a:chOff x="2328818" y="3841684"/>
            <a:chExt cx="335762" cy="276759"/>
          </a:xfrm>
        </p:grpSpPr>
        <p:sp>
          <p:nvSpPr>
            <p:cNvPr id="1708" name="Google Shape;1708;p124"/>
            <p:cNvSpPr/>
            <p:nvPr/>
          </p:nvSpPr>
          <p:spPr>
            <a:xfrm>
              <a:off x="2411130" y="3841684"/>
              <a:ext cx="170944" cy="104563"/>
            </a:xfrm>
            <a:custGeom>
              <a:avLst/>
              <a:gdLst/>
              <a:ahLst/>
              <a:cxnLst/>
              <a:rect l="l" t="t" r="r" b="b"/>
              <a:pathLst>
                <a:path w="8735" h="5343" extrusionOk="0">
                  <a:moveTo>
                    <a:pt x="5823" y="971"/>
                  </a:moveTo>
                  <a:lnTo>
                    <a:pt x="5823" y="1941"/>
                  </a:lnTo>
                  <a:lnTo>
                    <a:pt x="2912" y="1941"/>
                  </a:lnTo>
                  <a:lnTo>
                    <a:pt x="2922" y="971"/>
                  </a:lnTo>
                  <a:close/>
                  <a:moveTo>
                    <a:pt x="2431" y="0"/>
                  </a:moveTo>
                  <a:cubicBezTo>
                    <a:pt x="2157" y="0"/>
                    <a:pt x="1941" y="216"/>
                    <a:pt x="1941" y="490"/>
                  </a:cubicBezTo>
                  <a:lnTo>
                    <a:pt x="1941" y="1941"/>
                  </a:lnTo>
                  <a:lnTo>
                    <a:pt x="490" y="1941"/>
                  </a:lnTo>
                  <a:cubicBezTo>
                    <a:pt x="216" y="1941"/>
                    <a:pt x="0" y="2157"/>
                    <a:pt x="0" y="2431"/>
                  </a:cubicBezTo>
                  <a:lnTo>
                    <a:pt x="0" y="2921"/>
                  </a:lnTo>
                  <a:cubicBezTo>
                    <a:pt x="0" y="4255"/>
                    <a:pt x="1088" y="5343"/>
                    <a:pt x="2422" y="5343"/>
                  </a:cubicBezTo>
                  <a:lnTo>
                    <a:pt x="2431" y="5333"/>
                  </a:lnTo>
                  <a:lnTo>
                    <a:pt x="3882" y="5333"/>
                  </a:lnTo>
                  <a:cubicBezTo>
                    <a:pt x="3833" y="5039"/>
                    <a:pt x="4069" y="4774"/>
                    <a:pt x="4363" y="4774"/>
                  </a:cubicBezTo>
                  <a:cubicBezTo>
                    <a:pt x="4667" y="4774"/>
                    <a:pt x="4892" y="5039"/>
                    <a:pt x="4853" y="5333"/>
                  </a:cubicBezTo>
                  <a:lnTo>
                    <a:pt x="6304" y="5333"/>
                  </a:lnTo>
                  <a:cubicBezTo>
                    <a:pt x="7647" y="5333"/>
                    <a:pt x="8725" y="4245"/>
                    <a:pt x="8735" y="2912"/>
                  </a:cubicBezTo>
                  <a:lnTo>
                    <a:pt x="8735" y="2422"/>
                  </a:lnTo>
                  <a:cubicBezTo>
                    <a:pt x="8735" y="2147"/>
                    <a:pt x="8509" y="1931"/>
                    <a:pt x="8245" y="1931"/>
                  </a:cubicBezTo>
                  <a:lnTo>
                    <a:pt x="6794" y="1931"/>
                  </a:lnTo>
                  <a:lnTo>
                    <a:pt x="6794" y="490"/>
                  </a:lnTo>
                  <a:cubicBezTo>
                    <a:pt x="6794" y="216"/>
                    <a:pt x="6568" y="0"/>
                    <a:pt x="63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124"/>
            <p:cNvSpPr/>
            <p:nvPr/>
          </p:nvSpPr>
          <p:spPr>
            <a:xfrm>
              <a:off x="2411130" y="3945092"/>
              <a:ext cx="170944" cy="67536"/>
            </a:xfrm>
            <a:custGeom>
              <a:avLst/>
              <a:gdLst/>
              <a:ahLst/>
              <a:cxnLst/>
              <a:rect l="l" t="t" r="r" b="b"/>
              <a:pathLst>
                <a:path w="8735" h="3451" extrusionOk="0">
                  <a:moveTo>
                    <a:pt x="0" y="0"/>
                  </a:moveTo>
                  <a:lnTo>
                    <a:pt x="0" y="2961"/>
                  </a:lnTo>
                  <a:cubicBezTo>
                    <a:pt x="0" y="3235"/>
                    <a:pt x="226" y="3451"/>
                    <a:pt x="490" y="3451"/>
                  </a:cubicBezTo>
                  <a:lnTo>
                    <a:pt x="490" y="3441"/>
                  </a:lnTo>
                  <a:lnTo>
                    <a:pt x="8245" y="3441"/>
                  </a:lnTo>
                  <a:cubicBezTo>
                    <a:pt x="8519" y="3441"/>
                    <a:pt x="8735" y="3225"/>
                    <a:pt x="8735" y="2951"/>
                  </a:cubicBezTo>
                  <a:lnTo>
                    <a:pt x="8735" y="0"/>
                  </a:lnTo>
                  <a:cubicBezTo>
                    <a:pt x="8098" y="657"/>
                    <a:pt x="7225" y="1020"/>
                    <a:pt x="6314" y="1020"/>
                  </a:cubicBezTo>
                  <a:lnTo>
                    <a:pt x="4853" y="1020"/>
                  </a:lnTo>
                  <a:cubicBezTo>
                    <a:pt x="4892" y="1314"/>
                    <a:pt x="4667" y="1578"/>
                    <a:pt x="4363" y="1578"/>
                  </a:cubicBezTo>
                  <a:cubicBezTo>
                    <a:pt x="4069" y="1578"/>
                    <a:pt x="3833" y="1314"/>
                    <a:pt x="3882" y="1020"/>
                  </a:cubicBezTo>
                  <a:lnTo>
                    <a:pt x="2431" y="1020"/>
                  </a:lnTo>
                  <a:cubicBezTo>
                    <a:pt x="1520" y="1020"/>
                    <a:pt x="638" y="657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124"/>
            <p:cNvSpPr/>
            <p:nvPr/>
          </p:nvSpPr>
          <p:spPr>
            <a:xfrm>
              <a:off x="2328818" y="3902214"/>
              <a:ext cx="335762" cy="216229"/>
            </a:xfrm>
            <a:custGeom>
              <a:avLst/>
              <a:gdLst/>
              <a:ahLst/>
              <a:cxnLst/>
              <a:rect l="l" t="t" r="r" b="b"/>
              <a:pathLst>
                <a:path w="17157" h="11049" extrusionOk="0">
                  <a:moveTo>
                    <a:pt x="16128" y="0"/>
                  </a:moveTo>
                  <a:cubicBezTo>
                    <a:pt x="16079" y="0"/>
                    <a:pt x="16029" y="8"/>
                    <a:pt x="15980" y="25"/>
                  </a:cubicBezTo>
                  <a:cubicBezTo>
                    <a:pt x="15911" y="34"/>
                    <a:pt x="14519" y="475"/>
                    <a:pt x="13980" y="1622"/>
                  </a:cubicBezTo>
                  <a:cubicBezTo>
                    <a:pt x="13519" y="2603"/>
                    <a:pt x="13862" y="3730"/>
                    <a:pt x="13990" y="4073"/>
                  </a:cubicBezTo>
                  <a:cubicBezTo>
                    <a:pt x="13970" y="4485"/>
                    <a:pt x="13882" y="4897"/>
                    <a:pt x="13745" y="5279"/>
                  </a:cubicBezTo>
                  <a:cubicBezTo>
                    <a:pt x="12970" y="5818"/>
                    <a:pt x="12637" y="6749"/>
                    <a:pt x="12529" y="7132"/>
                  </a:cubicBezTo>
                  <a:cubicBezTo>
                    <a:pt x="12176" y="7445"/>
                    <a:pt x="11755" y="7691"/>
                    <a:pt x="11304" y="7847"/>
                  </a:cubicBezTo>
                  <a:cubicBezTo>
                    <a:pt x="10921" y="7847"/>
                    <a:pt x="10559" y="7906"/>
                    <a:pt x="10196" y="8004"/>
                  </a:cubicBezTo>
                  <a:cubicBezTo>
                    <a:pt x="10098" y="8004"/>
                    <a:pt x="10000" y="7994"/>
                    <a:pt x="9912" y="7985"/>
                  </a:cubicBezTo>
                  <a:cubicBezTo>
                    <a:pt x="9466" y="7926"/>
                    <a:pt x="9020" y="7896"/>
                    <a:pt x="8574" y="7896"/>
                  </a:cubicBezTo>
                  <a:cubicBezTo>
                    <a:pt x="8128" y="7896"/>
                    <a:pt x="7682" y="7926"/>
                    <a:pt x="7235" y="7985"/>
                  </a:cubicBezTo>
                  <a:cubicBezTo>
                    <a:pt x="7137" y="7994"/>
                    <a:pt x="7039" y="7994"/>
                    <a:pt x="6951" y="8004"/>
                  </a:cubicBezTo>
                  <a:cubicBezTo>
                    <a:pt x="6588" y="7906"/>
                    <a:pt x="6216" y="7847"/>
                    <a:pt x="5843" y="7847"/>
                  </a:cubicBezTo>
                  <a:cubicBezTo>
                    <a:pt x="5393" y="7700"/>
                    <a:pt x="4981" y="7455"/>
                    <a:pt x="4618" y="7142"/>
                  </a:cubicBezTo>
                  <a:cubicBezTo>
                    <a:pt x="4510" y="6759"/>
                    <a:pt x="4177" y="5828"/>
                    <a:pt x="3412" y="5289"/>
                  </a:cubicBezTo>
                  <a:cubicBezTo>
                    <a:pt x="3275" y="4906"/>
                    <a:pt x="3187" y="4495"/>
                    <a:pt x="3167" y="4083"/>
                  </a:cubicBezTo>
                  <a:cubicBezTo>
                    <a:pt x="3285" y="3740"/>
                    <a:pt x="3628" y="2613"/>
                    <a:pt x="3177" y="1632"/>
                  </a:cubicBezTo>
                  <a:cubicBezTo>
                    <a:pt x="2638" y="485"/>
                    <a:pt x="1236" y="44"/>
                    <a:pt x="1177" y="34"/>
                  </a:cubicBezTo>
                  <a:cubicBezTo>
                    <a:pt x="1128" y="18"/>
                    <a:pt x="1078" y="10"/>
                    <a:pt x="1028" y="10"/>
                  </a:cubicBezTo>
                  <a:cubicBezTo>
                    <a:pt x="842" y="10"/>
                    <a:pt x="666" y="121"/>
                    <a:pt x="589" y="299"/>
                  </a:cubicBezTo>
                  <a:cubicBezTo>
                    <a:pt x="569" y="358"/>
                    <a:pt x="1" y="1711"/>
                    <a:pt x="540" y="2867"/>
                  </a:cubicBezTo>
                  <a:cubicBezTo>
                    <a:pt x="922" y="3691"/>
                    <a:pt x="1746" y="4152"/>
                    <a:pt x="2207" y="4348"/>
                  </a:cubicBezTo>
                  <a:cubicBezTo>
                    <a:pt x="2226" y="4524"/>
                    <a:pt x="2256" y="4701"/>
                    <a:pt x="2285" y="4877"/>
                  </a:cubicBezTo>
                  <a:cubicBezTo>
                    <a:pt x="2126" y="4857"/>
                    <a:pt x="1966" y="4847"/>
                    <a:pt x="1806" y="4847"/>
                  </a:cubicBezTo>
                  <a:cubicBezTo>
                    <a:pt x="1424" y="4847"/>
                    <a:pt x="1043" y="4904"/>
                    <a:pt x="677" y="5014"/>
                  </a:cubicBezTo>
                  <a:cubicBezTo>
                    <a:pt x="452" y="5093"/>
                    <a:pt x="305" y="5328"/>
                    <a:pt x="354" y="5573"/>
                  </a:cubicBezTo>
                  <a:cubicBezTo>
                    <a:pt x="373" y="5632"/>
                    <a:pt x="677" y="7073"/>
                    <a:pt x="1785" y="7700"/>
                  </a:cubicBezTo>
                  <a:cubicBezTo>
                    <a:pt x="2199" y="7942"/>
                    <a:pt x="2716" y="8046"/>
                    <a:pt x="3220" y="8046"/>
                  </a:cubicBezTo>
                  <a:cubicBezTo>
                    <a:pt x="3514" y="8046"/>
                    <a:pt x="3805" y="8010"/>
                    <a:pt x="4069" y="7945"/>
                  </a:cubicBezTo>
                  <a:cubicBezTo>
                    <a:pt x="4187" y="8043"/>
                    <a:pt x="4304" y="8132"/>
                    <a:pt x="4432" y="8220"/>
                  </a:cubicBezTo>
                  <a:cubicBezTo>
                    <a:pt x="3373" y="8867"/>
                    <a:pt x="3069" y="10259"/>
                    <a:pt x="3059" y="10318"/>
                  </a:cubicBezTo>
                  <a:cubicBezTo>
                    <a:pt x="3010" y="10553"/>
                    <a:pt x="3148" y="10798"/>
                    <a:pt x="3383" y="10877"/>
                  </a:cubicBezTo>
                  <a:cubicBezTo>
                    <a:pt x="3708" y="10985"/>
                    <a:pt x="4097" y="11049"/>
                    <a:pt x="4496" y="11049"/>
                  </a:cubicBezTo>
                  <a:cubicBezTo>
                    <a:pt x="4999" y="11049"/>
                    <a:pt x="5516" y="10946"/>
                    <a:pt x="5932" y="10700"/>
                  </a:cubicBezTo>
                  <a:cubicBezTo>
                    <a:pt x="6687" y="10269"/>
                    <a:pt x="7088" y="9426"/>
                    <a:pt x="7255" y="8955"/>
                  </a:cubicBezTo>
                  <a:cubicBezTo>
                    <a:pt x="7844" y="8890"/>
                    <a:pt x="8189" y="8856"/>
                    <a:pt x="8554" y="8856"/>
                  </a:cubicBezTo>
                  <a:cubicBezTo>
                    <a:pt x="8906" y="8856"/>
                    <a:pt x="9277" y="8888"/>
                    <a:pt x="9902" y="8955"/>
                  </a:cubicBezTo>
                  <a:cubicBezTo>
                    <a:pt x="10069" y="9426"/>
                    <a:pt x="10451" y="10249"/>
                    <a:pt x="11216" y="10700"/>
                  </a:cubicBezTo>
                  <a:cubicBezTo>
                    <a:pt x="11629" y="10940"/>
                    <a:pt x="12143" y="11040"/>
                    <a:pt x="12645" y="11040"/>
                  </a:cubicBezTo>
                  <a:cubicBezTo>
                    <a:pt x="13048" y="11040"/>
                    <a:pt x="13443" y="10976"/>
                    <a:pt x="13774" y="10867"/>
                  </a:cubicBezTo>
                  <a:cubicBezTo>
                    <a:pt x="14009" y="10788"/>
                    <a:pt x="14147" y="10553"/>
                    <a:pt x="14098" y="10308"/>
                  </a:cubicBezTo>
                  <a:cubicBezTo>
                    <a:pt x="14088" y="10249"/>
                    <a:pt x="13784" y="8867"/>
                    <a:pt x="12725" y="8210"/>
                  </a:cubicBezTo>
                  <a:cubicBezTo>
                    <a:pt x="12853" y="8132"/>
                    <a:pt x="12970" y="8043"/>
                    <a:pt x="13088" y="7945"/>
                  </a:cubicBezTo>
                  <a:cubicBezTo>
                    <a:pt x="13349" y="8007"/>
                    <a:pt x="13639" y="8042"/>
                    <a:pt x="13934" y="8042"/>
                  </a:cubicBezTo>
                  <a:cubicBezTo>
                    <a:pt x="14435" y="8042"/>
                    <a:pt x="14952" y="7941"/>
                    <a:pt x="15372" y="7700"/>
                  </a:cubicBezTo>
                  <a:cubicBezTo>
                    <a:pt x="16470" y="7063"/>
                    <a:pt x="16784" y="5622"/>
                    <a:pt x="16793" y="5563"/>
                  </a:cubicBezTo>
                  <a:cubicBezTo>
                    <a:pt x="16843" y="5328"/>
                    <a:pt x="16705" y="5083"/>
                    <a:pt x="16470" y="5004"/>
                  </a:cubicBezTo>
                  <a:cubicBezTo>
                    <a:pt x="16104" y="4894"/>
                    <a:pt x="15723" y="4837"/>
                    <a:pt x="15341" y="4837"/>
                  </a:cubicBezTo>
                  <a:cubicBezTo>
                    <a:pt x="15182" y="4837"/>
                    <a:pt x="15021" y="4847"/>
                    <a:pt x="14862" y="4867"/>
                  </a:cubicBezTo>
                  <a:cubicBezTo>
                    <a:pt x="14901" y="4691"/>
                    <a:pt x="14921" y="4514"/>
                    <a:pt x="14941" y="4338"/>
                  </a:cubicBezTo>
                  <a:cubicBezTo>
                    <a:pt x="15401" y="4142"/>
                    <a:pt x="16225" y="3681"/>
                    <a:pt x="16617" y="2858"/>
                  </a:cubicBezTo>
                  <a:cubicBezTo>
                    <a:pt x="17156" y="1701"/>
                    <a:pt x="16588" y="348"/>
                    <a:pt x="16558" y="289"/>
                  </a:cubicBezTo>
                  <a:cubicBezTo>
                    <a:pt x="16481" y="111"/>
                    <a:pt x="16312" y="0"/>
                    <a:pt x="161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11" name="Google Shape;1711;p124"/>
          <p:cNvGrpSpPr/>
          <p:nvPr/>
        </p:nvGrpSpPr>
        <p:grpSpPr>
          <a:xfrm>
            <a:off x="4108396" y="3284741"/>
            <a:ext cx="323649" cy="323864"/>
            <a:chOff x="4108396" y="3284741"/>
            <a:chExt cx="323649" cy="323864"/>
          </a:xfrm>
        </p:grpSpPr>
        <p:sp>
          <p:nvSpPr>
            <p:cNvPr id="1712" name="Google Shape;1712;p124"/>
            <p:cNvSpPr/>
            <p:nvPr/>
          </p:nvSpPr>
          <p:spPr>
            <a:xfrm>
              <a:off x="4108396" y="3361867"/>
              <a:ext cx="323649" cy="151765"/>
            </a:xfrm>
            <a:custGeom>
              <a:avLst/>
              <a:gdLst/>
              <a:ahLst/>
              <a:cxnLst/>
              <a:rect l="l" t="t" r="r" b="b"/>
              <a:pathLst>
                <a:path w="16538" h="7755" extrusionOk="0">
                  <a:moveTo>
                    <a:pt x="13108" y="1930"/>
                  </a:moveTo>
                  <a:cubicBezTo>
                    <a:pt x="13357" y="1930"/>
                    <a:pt x="13597" y="2125"/>
                    <a:pt x="13597" y="2422"/>
                  </a:cubicBezTo>
                  <a:cubicBezTo>
                    <a:pt x="13597" y="2687"/>
                    <a:pt x="13381" y="2902"/>
                    <a:pt x="13117" y="2912"/>
                  </a:cubicBezTo>
                  <a:cubicBezTo>
                    <a:pt x="12676" y="2912"/>
                    <a:pt x="12450" y="2383"/>
                    <a:pt x="12764" y="2079"/>
                  </a:cubicBezTo>
                  <a:cubicBezTo>
                    <a:pt x="12863" y="1976"/>
                    <a:pt x="12987" y="1930"/>
                    <a:pt x="13108" y="1930"/>
                  </a:cubicBezTo>
                  <a:close/>
                  <a:moveTo>
                    <a:pt x="1451" y="1"/>
                  </a:moveTo>
                  <a:cubicBezTo>
                    <a:pt x="647" y="1"/>
                    <a:pt x="0" y="658"/>
                    <a:pt x="0" y="1452"/>
                  </a:cubicBezTo>
                  <a:lnTo>
                    <a:pt x="0" y="6304"/>
                  </a:lnTo>
                  <a:cubicBezTo>
                    <a:pt x="0" y="7108"/>
                    <a:pt x="647" y="7755"/>
                    <a:pt x="1451" y="7755"/>
                  </a:cubicBezTo>
                  <a:lnTo>
                    <a:pt x="1971" y="7755"/>
                  </a:lnTo>
                  <a:lnTo>
                    <a:pt x="1971" y="4363"/>
                  </a:lnTo>
                  <a:cubicBezTo>
                    <a:pt x="1971" y="4089"/>
                    <a:pt x="2186" y="3873"/>
                    <a:pt x="2461" y="3873"/>
                  </a:cubicBezTo>
                  <a:lnTo>
                    <a:pt x="14087" y="3873"/>
                  </a:lnTo>
                  <a:cubicBezTo>
                    <a:pt x="14362" y="3873"/>
                    <a:pt x="14577" y="4089"/>
                    <a:pt x="14577" y="4363"/>
                  </a:cubicBezTo>
                  <a:lnTo>
                    <a:pt x="14577" y="7755"/>
                  </a:lnTo>
                  <a:lnTo>
                    <a:pt x="15087" y="7755"/>
                  </a:lnTo>
                  <a:cubicBezTo>
                    <a:pt x="15891" y="7755"/>
                    <a:pt x="16538" y="7108"/>
                    <a:pt x="16538" y="6304"/>
                  </a:cubicBezTo>
                  <a:lnTo>
                    <a:pt x="16538" y="1452"/>
                  </a:lnTo>
                  <a:cubicBezTo>
                    <a:pt x="16538" y="658"/>
                    <a:pt x="15891" y="1"/>
                    <a:pt x="150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124"/>
            <p:cNvSpPr/>
            <p:nvPr/>
          </p:nvSpPr>
          <p:spPr>
            <a:xfrm>
              <a:off x="4165952" y="3284741"/>
              <a:ext cx="208557" cy="58162"/>
            </a:xfrm>
            <a:custGeom>
              <a:avLst/>
              <a:gdLst/>
              <a:ahLst/>
              <a:cxnLst/>
              <a:rect l="l" t="t" r="r" b="b"/>
              <a:pathLst>
                <a:path w="10657" h="2972" extrusionOk="0">
                  <a:moveTo>
                    <a:pt x="480" y="1"/>
                  </a:moveTo>
                  <a:cubicBezTo>
                    <a:pt x="216" y="1"/>
                    <a:pt x="0" y="217"/>
                    <a:pt x="0" y="491"/>
                  </a:cubicBezTo>
                  <a:lnTo>
                    <a:pt x="0" y="2971"/>
                  </a:lnTo>
                  <a:lnTo>
                    <a:pt x="10656" y="2971"/>
                  </a:lnTo>
                  <a:lnTo>
                    <a:pt x="10656" y="491"/>
                  </a:lnTo>
                  <a:cubicBezTo>
                    <a:pt x="10656" y="217"/>
                    <a:pt x="10440" y="1"/>
                    <a:pt x="101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124"/>
            <p:cNvSpPr/>
            <p:nvPr/>
          </p:nvSpPr>
          <p:spPr>
            <a:xfrm>
              <a:off x="4317502" y="3551598"/>
              <a:ext cx="51430" cy="51450"/>
            </a:xfrm>
            <a:custGeom>
              <a:avLst/>
              <a:gdLst/>
              <a:ahLst/>
              <a:cxnLst/>
              <a:rect l="l" t="t" r="r" b="b"/>
              <a:pathLst>
                <a:path w="2628" h="2629" extrusionOk="0">
                  <a:moveTo>
                    <a:pt x="1" y="1"/>
                  </a:moveTo>
                  <a:lnTo>
                    <a:pt x="1" y="2628"/>
                  </a:lnTo>
                  <a:lnTo>
                    <a:pt x="26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124"/>
            <p:cNvSpPr/>
            <p:nvPr/>
          </p:nvSpPr>
          <p:spPr>
            <a:xfrm>
              <a:off x="4165756" y="3456840"/>
              <a:ext cx="208753" cy="151765"/>
            </a:xfrm>
            <a:custGeom>
              <a:avLst/>
              <a:gdLst/>
              <a:ahLst/>
              <a:cxnLst/>
              <a:rect l="l" t="t" r="r" b="b"/>
              <a:pathLst>
                <a:path w="10667" h="7755" extrusionOk="0">
                  <a:moveTo>
                    <a:pt x="490" y="0"/>
                  </a:moveTo>
                  <a:cubicBezTo>
                    <a:pt x="226" y="0"/>
                    <a:pt x="10" y="216"/>
                    <a:pt x="0" y="481"/>
                  </a:cubicBezTo>
                  <a:lnTo>
                    <a:pt x="0" y="7264"/>
                  </a:lnTo>
                  <a:cubicBezTo>
                    <a:pt x="0" y="7529"/>
                    <a:pt x="226" y="7754"/>
                    <a:pt x="490" y="7754"/>
                  </a:cubicBezTo>
                  <a:lnTo>
                    <a:pt x="6784" y="7754"/>
                  </a:lnTo>
                  <a:lnTo>
                    <a:pt x="6784" y="4363"/>
                  </a:lnTo>
                  <a:cubicBezTo>
                    <a:pt x="6784" y="4088"/>
                    <a:pt x="7010" y="3872"/>
                    <a:pt x="7274" y="3872"/>
                  </a:cubicBezTo>
                  <a:lnTo>
                    <a:pt x="10666" y="3872"/>
                  </a:lnTo>
                  <a:lnTo>
                    <a:pt x="10666" y="481"/>
                  </a:lnTo>
                  <a:cubicBezTo>
                    <a:pt x="10666" y="216"/>
                    <a:pt x="10450" y="0"/>
                    <a:pt x="101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16" name="Google Shape;1716;p124"/>
          <p:cNvGrpSpPr/>
          <p:nvPr/>
        </p:nvGrpSpPr>
        <p:grpSpPr>
          <a:xfrm>
            <a:off x="3549927" y="3284741"/>
            <a:ext cx="285291" cy="323864"/>
            <a:chOff x="3549927" y="3284741"/>
            <a:chExt cx="285291" cy="323864"/>
          </a:xfrm>
        </p:grpSpPr>
        <p:sp>
          <p:nvSpPr>
            <p:cNvPr id="1717" name="Google Shape;1717;p124"/>
            <p:cNvSpPr/>
            <p:nvPr/>
          </p:nvSpPr>
          <p:spPr>
            <a:xfrm>
              <a:off x="3549927" y="3361867"/>
              <a:ext cx="285291" cy="246739"/>
            </a:xfrm>
            <a:custGeom>
              <a:avLst/>
              <a:gdLst/>
              <a:ahLst/>
              <a:cxnLst/>
              <a:rect l="l" t="t" r="r" b="b"/>
              <a:pathLst>
                <a:path w="14578" h="12608" extrusionOk="0">
                  <a:moveTo>
                    <a:pt x="6804" y="3922"/>
                  </a:moveTo>
                  <a:cubicBezTo>
                    <a:pt x="5853" y="4118"/>
                    <a:pt x="5108" y="4863"/>
                    <a:pt x="4922" y="5814"/>
                  </a:cubicBezTo>
                  <a:lnTo>
                    <a:pt x="5353" y="5814"/>
                  </a:lnTo>
                  <a:cubicBezTo>
                    <a:pt x="5912" y="5902"/>
                    <a:pt x="5912" y="6696"/>
                    <a:pt x="5353" y="6784"/>
                  </a:cubicBezTo>
                  <a:lnTo>
                    <a:pt x="4922" y="6784"/>
                  </a:lnTo>
                  <a:cubicBezTo>
                    <a:pt x="4922" y="6784"/>
                    <a:pt x="4922" y="6784"/>
                    <a:pt x="4922" y="6784"/>
                  </a:cubicBezTo>
                  <a:lnTo>
                    <a:pt x="4922" y="6784"/>
                  </a:lnTo>
                  <a:cubicBezTo>
                    <a:pt x="5108" y="7735"/>
                    <a:pt x="5853" y="8480"/>
                    <a:pt x="6804" y="8676"/>
                  </a:cubicBezTo>
                  <a:lnTo>
                    <a:pt x="6804" y="8674"/>
                  </a:lnTo>
                  <a:lnTo>
                    <a:pt x="6804" y="8674"/>
                  </a:lnTo>
                  <a:cubicBezTo>
                    <a:pt x="6807" y="8675"/>
                    <a:pt x="6810" y="8676"/>
                    <a:pt x="6814" y="8676"/>
                  </a:cubicBezTo>
                  <a:lnTo>
                    <a:pt x="6814" y="8235"/>
                  </a:lnTo>
                  <a:cubicBezTo>
                    <a:pt x="6774" y="7941"/>
                    <a:pt x="7000" y="7677"/>
                    <a:pt x="7294" y="7677"/>
                  </a:cubicBezTo>
                  <a:cubicBezTo>
                    <a:pt x="7294" y="7677"/>
                    <a:pt x="7294" y="7677"/>
                    <a:pt x="7294" y="7677"/>
                  </a:cubicBezTo>
                  <a:lnTo>
                    <a:pt x="7294" y="7677"/>
                  </a:lnTo>
                  <a:cubicBezTo>
                    <a:pt x="7588" y="7677"/>
                    <a:pt x="7823" y="7941"/>
                    <a:pt x="7774" y="8235"/>
                  </a:cubicBezTo>
                  <a:lnTo>
                    <a:pt x="7774" y="8676"/>
                  </a:lnTo>
                  <a:cubicBezTo>
                    <a:pt x="7778" y="8676"/>
                    <a:pt x="7781" y="8675"/>
                    <a:pt x="7784" y="8674"/>
                  </a:cubicBezTo>
                  <a:lnTo>
                    <a:pt x="7784" y="8674"/>
                  </a:lnTo>
                  <a:lnTo>
                    <a:pt x="7784" y="8676"/>
                  </a:lnTo>
                  <a:cubicBezTo>
                    <a:pt x="8735" y="8471"/>
                    <a:pt x="9470" y="7735"/>
                    <a:pt x="9666" y="6784"/>
                  </a:cubicBezTo>
                  <a:lnTo>
                    <a:pt x="9235" y="6784"/>
                  </a:lnTo>
                  <a:cubicBezTo>
                    <a:pt x="8676" y="6696"/>
                    <a:pt x="8676" y="5902"/>
                    <a:pt x="9235" y="5814"/>
                  </a:cubicBezTo>
                  <a:lnTo>
                    <a:pt x="9676" y="5814"/>
                  </a:lnTo>
                  <a:cubicBezTo>
                    <a:pt x="9480" y="4863"/>
                    <a:pt x="8735" y="4118"/>
                    <a:pt x="7784" y="3922"/>
                  </a:cubicBezTo>
                  <a:lnTo>
                    <a:pt x="7784" y="3924"/>
                  </a:lnTo>
                  <a:lnTo>
                    <a:pt x="7784" y="3924"/>
                  </a:lnTo>
                  <a:cubicBezTo>
                    <a:pt x="7781" y="3923"/>
                    <a:pt x="7778" y="3923"/>
                    <a:pt x="7774" y="3922"/>
                  </a:cubicBezTo>
                  <a:lnTo>
                    <a:pt x="7774" y="4363"/>
                  </a:lnTo>
                  <a:cubicBezTo>
                    <a:pt x="7735" y="4640"/>
                    <a:pt x="7515" y="4780"/>
                    <a:pt x="7294" y="4782"/>
                  </a:cubicBezTo>
                  <a:lnTo>
                    <a:pt x="7294" y="4782"/>
                  </a:lnTo>
                  <a:cubicBezTo>
                    <a:pt x="7073" y="4780"/>
                    <a:pt x="6852" y="4640"/>
                    <a:pt x="6814" y="4363"/>
                  </a:cubicBezTo>
                  <a:lnTo>
                    <a:pt x="6814" y="3922"/>
                  </a:lnTo>
                  <a:cubicBezTo>
                    <a:pt x="6810" y="3923"/>
                    <a:pt x="6807" y="3923"/>
                    <a:pt x="6804" y="3924"/>
                  </a:cubicBezTo>
                  <a:lnTo>
                    <a:pt x="6804" y="3924"/>
                  </a:lnTo>
                  <a:lnTo>
                    <a:pt x="6804" y="3922"/>
                  </a:lnTo>
                  <a:close/>
                  <a:moveTo>
                    <a:pt x="7289" y="2003"/>
                  </a:moveTo>
                  <a:cubicBezTo>
                    <a:pt x="7512" y="2003"/>
                    <a:pt x="7735" y="2143"/>
                    <a:pt x="7774" y="2422"/>
                  </a:cubicBezTo>
                  <a:lnTo>
                    <a:pt x="7774" y="2942"/>
                  </a:lnTo>
                  <a:cubicBezTo>
                    <a:pt x="9264" y="3157"/>
                    <a:pt x="10431" y="4324"/>
                    <a:pt x="10647" y="5814"/>
                  </a:cubicBezTo>
                  <a:lnTo>
                    <a:pt x="11166" y="5814"/>
                  </a:lnTo>
                  <a:cubicBezTo>
                    <a:pt x="11189" y="5811"/>
                    <a:pt x="11211" y="5810"/>
                    <a:pt x="11233" y="5810"/>
                  </a:cubicBezTo>
                  <a:cubicBezTo>
                    <a:pt x="11500" y="5810"/>
                    <a:pt x="11735" y="6023"/>
                    <a:pt x="11735" y="6304"/>
                  </a:cubicBezTo>
                  <a:cubicBezTo>
                    <a:pt x="11735" y="6572"/>
                    <a:pt x="11507" y="6791"/>
                    <a:pt x="11244" y="6791"/>
                  </a:cubicBezTo>
                  <a:cubicBezTo>
                    <a:pt x="11219" y="6791"/>
                    <a:pt x="11192" y="6789"/>
                    <a:pt x="11166" y="6784"/>
                  </a:cubicBezTo>
                  <a:lnTo>
                    <a:pt x="10647" y="6784"/>
                  </a:lnTo>
                  <a:cubicBezTo>
                    <a:pt x="10431" y="8275"/>
                    <a:pt x="9264" y="9441"/>
                    <a:pt x="7774" y="9657"/>
                  </a:cubicBezTo>
                  <a:lnTo>
                    <a:pt x="7774" y="10176"/>
                  </a:lnTo>
                  <a:cubicBezTo>
                    <a:pt x="7735" y="10456"/>
                    <a:pt x="7512" y="10595"/>
                    <a:pt x="7289" y="10595"/>
                  </a:cubicBezTo>
                  <a:cubicBezTo>
                    <a:pt x="7066" y="10595"/>
                    <a:pt x="6843" y="10456"/>
                    <a:pt x="6804" y="10176"/>
                  </a:cubicBezTo>
                  <a:lnTo>
                    <a:pt x="6804" y="9657"/>
                  </a:lnTo>
                  <a:cubicBezTo>
                    <a:pt x="5323" y="9441"/>
                    <a:pt x="4147" y="8275"/>
                    <a:pt x="3931" y="6784"/>
                  </a:cubicBezTo>
                  <a:lnTo>
                    <a:pt x="3412" y="6784"/>
                  </a:lnTo>
                  <a:cubicBezTo>
                    <a:pt x="3386" y="6789"/>
                    <a:pt x="3360" y="6791"/>
                    <a:pt x="3334" y="6791"/>
                  </a:cubicBezTo>
                  <a:cubicBezTo>
                    <a:pt x="3073" y="6791"/>
                    <a:pt x="2853" y="6572"/>
                    <a:pt x="2853" y="6304"/>
                  </a:cubicBezTo>
                  <a:cubicBezTo>
                    <a:pt x="2853" y="6023"/>
                    <a:pt x="3079" y="5810"/>
                    <a:pt x="3345" y="5810"/>
                  </a:cubicBezTo>
                  <a:cubicBezTo>
                    <a:pt x="3367" y="5810"/>
                    <a:pt x="3390" y="5811"/>
                    <a:pt x="3412" y="5814"/>
                  </a:cubicBezTo>
                  <a:lnTo>
                    <a:pt x="3931" y="5814"/>
                  </a:lnTo>
                  <a:cubicBezTo>
                    <a:pt x="4147" y="4324"/>
                    <a:pt x="5323" y="3157"/>
                    <a:pt x="6804" y="2942"/>
                  </a:cubicBezTo>
                  <a:lnTo>
                    <a:pt x="6804" y="2422"/>
                  </a:lnTo>
                  <a:cubicBezTo>
                    <a:pt x="6843" y="2143"/>
                    <a:pt x="7066" y="2003"/>
                    <a:pt x="7289" y="2003"/>
                  </a:cubicBezTo>
                  <a:close/>
                  <a:moveTo>
                    <a:pt x="1471" y="1"/>
                  </a:moveTo>
                  <a:cubicBezTo>
                    <a:pt x="1216" y="1"/>
                    <a:pt x="1010" y="197"/>
                    <a:pt x="991" y="442"/>
                  </a:cubicBezTo>
                  <a:lnTo>
                    <a:pt x="20" y="12078"/>
                  </a:lnTo>
                  <a:cubicBezTo>
                    <a:pt x="0" y="12362"/>
                    <a:pt x="216" y="12598"/>
                    <a:pt x="500" y="12607"/>
                  </a:cubicBezTo>
                  <a:lnTo>
                    <a:pt x="14078" y="12607"/>
                  </a:lnTo>
                  <a:cubicBezTo>
                    <a:pt x="14362" y="12598"/>
                    <a:pt x="14578" y="12362"/>
                    <a:pt x="14558" y="12078"/>
                  </a:cubicBezTo>
                  <a:lnTo>
                    <a:pt x="13587" y="442"/>
                  </a:lnTo>
                  <a:cubicBezTo>
                    <a:pt x="13568" y="197"/>
                    <a:pt x="13362" y="1"/>
                    <a:pt x="13107" y="1"/>
                  </a:cubicBezTo>
                  <a:lnTo>
                    <a:pt x="10686" y="1"/>
                  </a:lnTo>
                  <a:lnTo>
                    <a:pt x="10686" y="1452"/>
                  </a:lnTo>
                  <a:cubicBezTo>
                    <a:pt x="10725" y="1756"/>
                    <a:pt x="10500" y="2020"/>
                    <a:pt x="10196" y="2020"/>
                  </a:cubicBezTo>
                  <a:cubicBezTo>
                    <a:pt x="9902" y="2020"/>
                    <a:pt x="9666" y="1756"/>
                    <a:pt x="9715" y="1452"/>
                  </a:cubicBezTo>
                  <a:lnTo>
                    <a:pt x="9715" y="1"/>
                  </a:lnTo>
                  <a:lnTo>
                    <a:pt x="4873" y="1"/>
                  </a:lnTo>
                  <a:lnTo>
                    <a:pt x="4873" y="1452"/>
                  </a:lnTo>
                  <a:cubicBezTo>
                    <a:pt x="4912" y="1756"/>
                    <a:pt x="4686" y="2020"/>
                    <a:pt x="4382" y="2020"/>
                  </a:cubicBezTo>
                  <a:cubicBezTo>
                    <a:pt x="4079" y="2020"/>
                    <a:pt x="3853" y="1756"/>
                    <a:pt x="3902" y="1452"/>
                  </a:cubicBezTo>
                  <a:lnTo>
                    <a:pt x="39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124"/>
            <p:cNvSpPr/>
            <p:nvPr/>
          </p:nvSpPr>
          <p:spPr>
            <a:xfrm>
              <a:off x="3626290" y="3284741"/>
              <a:ext cx="132763" cy="77145"/>
            </a:xfrm>
            <a:custGeom>
              <a:avLst/>
              <a:gdLst/>
              <a:ahLst/>
              <a:cxnLst/>
              <a:rect l="l" t="t" r="r" b="b"/>
              <a:pathLst>
                <a:path w="6784" h="3942" extrusionOk="0">
                  <a:moveTo>
                    <a:pt x="3392" y="1"/>
                  </a:moveTo>
                  <a:cubicBezTo>
                    <a:pt x="1520" y="1"/>
                    <a:pt x="0" y="1520"/>
                    <a:pt x="0" y="3393"/>
                  </a:cubicBezTo>
                  <a:lnTo>
                    <a:pt x="0" y="3942"/>
                  </a:lnTo>
                  <a:lnTo>
                    <a:pt x="971" y="3942"/>
                  </a:lnTo>
                  <a:lnTo>
                    <a:pt x="971" y="3393"/>
                  </a:lnTo>
                  <a:cubicBezTo>
                    <a:pt x="971" y="2060"/>
                    <a:pt x="2049" y="971"/>
                    <a:pt x="3392" y="971"/>
                  </a:cubicBezTo>
                  <a:cubicBezTo>
                    <a:pt x="4725" y="971"/>
                    <a:pt x="5813" y="2060"/>
                    <a:pt x="5813" y="3393"/>
                  </a:cubicBezTo>
                  <a:lnTo>
                    <a:pt x="5813" y="3942"/>
                  </a:lnTo>
                  <a:lnTo>
                    <a:pt x="6784" y="3942"/>
                  </a:lnTo>
                  <a:lnTo>
                    <a:pt x="6784" y="3393"/>
                  </a:lnTo>
                  <a:cubicBezTo>
                    <a:pt x="6784" y="1520"/>
                    <a:pt x="5264" y="1"/>
                    <a:pt x="33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19" name="Google Shape;1719;p124"/>
          <p:cNvGrpSpPr/>
          <p:nvPr/>
        </p:nvGrpSpPr>
        <p:grpSpPr>
          <a:xfrm>
            <a:off x="2918951" y="3304311"/>
            <a:ext cx="333825" cy="284763"/>
            <a:chOff x="2918951" y="3304311"/>
            <a:chExt cx="333825" cy="284763"/>
          </a:xfrm>
        </p:grpSpPr>
        <p:sp>
          <p:nvSpPr>
            <p:cNvPr id="1720" name="Google Shape;1720;p124"/>
            <p:cNvSpPr/>
            <p:nvPr/>
          </p:nvSpPr>
          <p:spPr>
            <a:xfrm>
              <a:off x="3115591" y="3324703"/>
              <a:ext cx="137186" cy="93682"/>
            </a:xfrm>
            <a:custGeom>
              <a:avLst/>
              <a:gdLst/>
              <a:ahLst/>
              <a:cxnLst/>
              <a:rect l="l" t="t" r="r" b="b"/>
              <a:pathLst>
                <a:path w="7010" h="4787" extrusionOk="0">
                  <a:moveTo>
                    <a:pt x="5413" y="0"/>
                  </a:moveTo>
                  <a:cubicBezTo>
                    <a:pt x="5191" y="0"/>
                    <a:pt x="4970" y="140"/>
                    <a:pt x="4931" y="420"/>
                  </a:cubicBezTo>
                  <a:lnTo>
                    <a:pt x="4931" y="3811"/>
                  </a:lnTo>
                  <a:lnTo>
                    <a:pt x="3961" y="3811"/>
                  </a:lnTo>
                  <a:lnTo>
                    <a:pt x="3961" y="1380"/>
                  </a:lnTo>
                  <a:cubicBezTo>
                    <a:pt x="3917" y="1106"/>
                    <a:pt x="3694" y="968"/>
                    <a:pt x="3472" y="968"/>
                  </a:cubicBezTo>
                  <a:cubicBezTo>
                    <a:pt x="3250" y="968"/>
                    <a:pt x="3029" y="1106"/>
                    <a:pt x="2990" y="1380"/>
                  </a:cubicBezTo>
                  <a:lnTo>
                    <a:pt x="2990" y="3811"/>
                  </a:lnTo>
                  <a:lnTo>
                    <a:pt x="2020" y="3811"/>
                  </a:lnTo>
                  <a:lnTo>
                    <a:pt x="2020" y="2351"/>
                  </a:lnTo>
                  <a:cubicBezTo>
                    <a:pt x="1976" y="2076"/>
                    <a:pt x="1755" y="1939"/>
                    <a:pt x="1534" y="1939"/>
                  </a:cubicBezTo>
                  <a:cubicBezTo>
                    <a:pt x="1314" y="1939"/>
                    <a:pt x="1093" y="2076"/>
                    <a:pt x="1049" y="2351"/>
                  </a:cubicBezTo>
                  <a:lnTo>
                    <a:pt x="1049" y="3811"/>
                  </a:lnTo>
                  <a:lnTo>
                    <a:pt x="559" y="3811"/>
                  </a:lnTo>
                  <a:cubicBezTo>
                    <a:pt x="0" y="3890"/>
                    <a:pt x="0" y="4694"/>
                    <a:pt x="559" y="4782"/>
                  </a:cubicBezTo>
                  <a:lnTo>
                    <a:pt x="6441" y="4782"/>
                  </a:lnTo>
                  <a:cubicBezTo>
                    <a:pt x="6463" y="4785"/>
                    <a:pt x="6486" y="4786"/>
                    <a:pt x="6508" y="4786"/>
                  </a:cubicBezTo>
                  <a:cubicBezTo>
                    <a:pt x="6775" y="4786"/>
                    <a:pt x="7009" y="4572"/>
                    <a:pt x="7009" y="4292"/>
                  </a:cubicBezTo>
                  <a:cubicBezTo>
                    <a:pt x="7009" y="4016"/>
                    <a:pt x="6783" y="3805"/>
                    <a:pt x="6522" y="3805"/>
                  </a:cubicBezTo>
                  <a:cubicBezTo>
                    <a:pt x="6495" y="3805"/>
                    <a:pt x="6468" y="3807"/>
                    <a:pt x="6441" y="3811"/>
                  </a:cubicBezTo>
                  <a:lnTo>
                    <a:pt x="5902" y="3811"/>
                  </a:lnTo>
                  <a:lnTo>
                    <a:pt x="5902" y="420"/>
                  </a:lnTo>
                  <a:cubicBezTo>
                    <a:pt x="5858" y="140"/>
                    <a:pt x="5635" y="0"/>
                    <a:pt x="54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124"/>
            <p:cNvSpPr/>
            <p:nvPr/>
          </p:nvSpPr>
          <p:spPr>
            <a:xfrm>
              <a:off x="2956741" y="3304311"/>
              <a:ext cx="274352" cy="284763"/>
            </a:xfrm>
            <a:custGeom>
              <a:avLst/>
              <a:gdLst/>
              <a:ahLst/>
              <a:cxnLst/>
              <a:rect l="l" t="t" r="r" b="b"/>
              <a:pathLst>
                <a:path w="14019" h="14551" extrusionOk="0">
                  <a:moveTo>
                    <a:pt x="6711" y="1"/>
                  </a:moveTo>
                  <a:cubicBezTo>
                    <a:pt x="3770" y="1"/>
                    <a:pt x="1115" y="1783"/>
                    <a:pt x="0" y="4510"/>
                  </a:cubicBezTo>
                  <a:lnTo>
                    <a:pt x="6892" y="6804"/>
                  </a:lnTo>
                  <a:cubicBezTo>
                    <a:pt x="7186" y="6912"/>
                    <a:pt x="7304" y="7255"/>
                    <a:pt x="7147" y="7530"/>
                  </a:cubicBezTo>
                  <a:lnTo>
                    <a:pt x="3304" y="13676"/>
                  </a:lnTo>
                  <a:cubicBezTo>
                    <a:pt x="4422" y="14276"/>
                    <a:pt x="5595" y="14551"/>
                    <a:pt x="6738" y="14551"/>
                  </a:cubicBezTo>
                  <a:cubicBezTo>
                    <a:pt x="10542" y="14551"/>
                    <a:pt x="14011" y="11504"/>
                    <a:pt x="14019" y="7275"/>
                  </a:cubicBezTo>
                  <a:cubicBezTo>
                    <a:pt x="14019" y="7000"/>
                    <a:pt x="13793" y="6785"/>
                    <a:pt x="13529" y="6785"/>
                  </a:cubicBezTo>
                  <a:lnTo>
                    <a:pt x="7225" y="6785"/>
                  </a:lnTo>
                  <a:lnTo>
                    <a:pt x="7225" y="491"/>
                  </a:lnTo>
                  <a:cubicBezTo>
                    <a:pt x="7225" y="217"/>
                    <a:pt x="7000" y="1"/>
                    <a:pt x="6735" y="1"/>
                  </a:cubicBezTo>
                  <a:cubicBezTo>
                    <a:pt x="6727" y="1"/>
                    <a:pt x="6719" y="1"/>
                    <a:pt x="67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124"/>
            <p:cNvSpPr/>
            <p:nvPr/>
          </p:nvSpPr>
          <p:spPr>
            <a:xfrm>
              <a:off x="2918951" y="3407641"/>
              <a:ext cx="155210" cy="166091"/>
            </a:xfrm>
            <a:custGeom>
              <a:avLst/>
              <a:gdLst/>
              <a:ahLst/>
              <a:cxnLst/>
              <a:rect l="l" t="t" r="r" b="b"/>
              <a:pathLst>
                <a:path w="7931" h="8487" extrusionOk="0">
                  <a:moveTo>
                    <a:pt x="1065" y="1"/>
                  </a:moveTo>
                  <a:cubicBezTo>
                    <a:pt x="842" y="1"/>
                    <a:pt x="636" y="154"/>
                    <a:pt x="588" y="387"/>
                  </a:cubicBezTo>
                  <a:cubicBezTo>
                    <a:pt x="0" y="3377"/>
                    <a:pt x="1098" y="6455"/>
                    <a:pt x="3461" y="8376"/>
                  </a:cubicBezTo>
                  <a:cubicBezTo>
                    <a:pt x="3554" y="8451"/>
                    <a:pt x="3664" y="8486"/>
                    <a:pt x="3772" y="8486"/>
                  </a:cubicBezTo>
                  <a:cubicBezTo>
                    <a:pt x="3934" y="8486"/>
                    <a:pt x="4092" y="8406"/>
                    <a:pt x="4186" y="8259"/>
                  </a:cubicBezTo>
                  <a:lnTo>
                    <a:pt x="7931" y="2250"/>
                  </a:lnTo>
                  <a:lnTo>
                    <a:pt x="1216" y="24"/>
                  </a:lnTo>
                  <a:cubicBezTo>
                    <a:pt x="1166" y="8"/>
                    <a:pt x="1115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23" name="Google Shape;1723;p124"/>
          <p:cNvGrpSpPr/>
          <p:nvPr/>
        </p:nvGrpSpPr>
        <p:grpSpPr>
          <a:xfrm>
            <a:off x="2354337" y="3284741"/>
            <a:ext cx="284724" cy="323883"/>
            <a:chOff x="2354337" y="3284741"/>
            <a:chExt cx="284724" cy="323883"/>
          </a:xfrm>
        </p:grpSpPr>
        <p:sp>
          <p:nvSpPr>
            <p:cNvPr id="1724" name="Google Shape;1724;p124"/>
            <p:cNvSpPr/>
            <p:nvPr/>
          </p:nvSpPr>
          <p:spPr>
            <a:xfrm>
              <a:off x="2483636" y="3513612"/>
              <a:ext cx="22466" cy="19120"/>
            </a:xfrm>
            <a:custGeom>
              <a:avLst/>
              <a:gdLst/>
              <a:ahLst/>
              <a:cxnLst/>
              <a:rect l="l" t="t" r="r" b="b"/>
              <a:pathLst>
                <a:path w="1148" h="977" extrusionOk="0">
                  <a:moveTo>
                    <a:pt x="658" y="1"/>
                  </a:moveTo>
                  <a:cubicBezTo>
                    <a:pt x="217" y="1"/>
                    <a:pt x="1" y="521"/>
                    <a:pt x="315" y="834"/>
                  </a:cubicBezTo>
                  <a:cubicBezTo>
                    <a:pt x="413" y="932"/>
                    <a:pt x="534" y="976"/>
                    <a:pt x="654" y="976"/>
                  </a:cubicBezTo>
                  <a:cubicBezTo>
                    <a:pt x="905" y="976"/>
                    <a:pt x="1148" y="783"/>
                    <a:pt x="1148" y="491"/>
                  </a:cubicBezTo>
                  <a:cubicBezTo>
                    <a:pt x="1148" y="217"/>
                    <a:pt x="932" y="1"/>
                    <a:pt x="6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124"/>
            <p:cNvSpPr/>
            <p:nvPr/>
          </p:nvSpPr>
          <p:spPr>
            <a:xfrm>
              <a:off x="2354337" y="3284741"/>
              <a:ext cx="284724" cy="323883"/>
            </a:xfrm>
            <a:custGeom>
              <a:avLst/>
              <a:gdLst/>
              <a:ahLst/>
              <a:cxnLst/>
              <a:rect l="l" t="t" r="r" b="b"/>
              <a:pathLst>
                <a:path w="14549" h="16550" extrusionOk="0">
                  <a:moveTo>
                    <a:pt x="7275" y="1"/>
                  </a:moveTo>
                  <a:cubicBezTo>
                    <a:pt x="3255" y="1"/>
                    <a:pt x="1" y="3256"/>
                    <a:pt x="1" y="7275"/>
                  </a:cubicBezTo>
                  <a:lnTo>
                    <a:pt x="1" y="11216"/>
                  </a:lnTo>
                  <a:cubicBezTo>
                    <a:pt x="1" y="12019"/>
                    <a:pt x="648" y="12666"/>
                    <a:pt x="1451" y="12666"/>
                  </a:cubicBezTo>
                  <a:lnTo>
                    <a:pt x="3392" y="12666"/>
                  </a:lnTo>
                  <a:cubicBezTo>
                    <a:pt x="3657" y="12666"/>
                    <a:pt x="3873" y="12451"/>
                    <a:pt x="3873" y="12176"/>
                  </a:cubicBezTo>
                  <a:lnTo>
                    <a:pt x="3873" y="7334"/>
                  </a:lnTo>
                  <a:cubicBezTo>
                    <a:pt x="3873" y="7069"/>
                    <a:pt x="3657" y="6843"/>
                    <a:pt x="3392" y="6843"/>
                  </a:cubicBezTo>
                  <a:lnTo>
                    <a:pt x="1451" y="6843"/>
                  </a:lnTo>
                  <a:cubicBezTo>
                    <a:pt x="1295" y="6843"/>
                    <a:pt x="1128" y="6873"/>
                    <a:pt x="981" y="6922"/>
                  </a:cubicBezTo>
                  <a:cubicBezTo>
                    <a:pt x="1157" y="3579"/>
                    <a:pt x="3922" y="952"/>
                    <a:pt x="7275" y="952"/>
                  </a:cubicBezTo>
                  <a:cubicBezTo>
                    <a:pt x="10617" y="952"/>
                    <a:pt x="13382" y="3579"/>
                    <a:pt x="13558" y="6922"/>
                  </a:cubicBezTo>
                  <a:cubicBezTo>
                    <a:pt x="13411" y="6873"/>
                    <a:pt x="13245" y="6843"/>
                    <a:pt x="13088" y="6843"/>
                  </a:cubicBezTo>
                  <a:lnTo>
                    <a:pt x="11147" y="6843"/>
                  </a:lnTo>
                  <a:cubicBezTo>
                    <a:pt x="10882" y="6843"/>
                    <a:pt x="10666" y="7069"/>
                    <a:pt x="10666" y="7334"/>
                  </a:cubicBezTo>
                  <a:lnTo>
                    <a:pt x="10666" y="12186"/>
                  </a:lnTo>
                  <a:cubicBezTo>
                    <a:pt x="10666" y="12451"/>
                    <a:pt x="10882" y="12666"/>
                    <a:pt x="11147" y="12676"/>
                  </a:cubicBezTo>
                  <a:lnTo>
                    <a:pt x="13088" y="12676"/>
                  </a:lnTo>
                  <a:cubicBezTo>
                    <a:pt x="13254" y="12676"/>
                    <a:pt x="13421" y="12647"/>
                    <a:pt x="13578" y="12588"/>
                  </a:cubicBezTo>
                  <a:lnTo>
                    <a:pt x="13578" y="13157"/>
                  </a:lnTo>
                  <a:cubicBezTo>
                    <a:pt x="13578" y="13960"/>
                    <a:pt x="12921" y="14607"/>
                    <a:pt x="12117" y="14607"/>
                  </a:cubicBezTo>
                  <a:lnTo>
                    <a:pt x="8647" y="14607"/>
                  </a:lnTo>
                  <a:cubicBezTo>
                    <a:pt x="8441" y="14024"/>
                    <a:pt x="7889" y="13643"/>
                    <a:pt x="7288" y="13643"/>
                  </a:cubicBezTo>
                  <a:cubicBezTo>
                    <a:pt x="7202" y="13643"/>
                    <a:pt x="7116" y="13651"/>
                    <a:pt x="7029" y="13666"/>
                  </a:cubicBezTo>
                  <a:cubicBezTo>
                    <a:pt x="6333" y="13784"/>
                    <a:pt x="5824" y="14392"/>
                    <a:pt x="5824" y="15098"/>
                  </a:cubicBezTo>
                  <a:cubicBezTo>
                    <a:pt x="5824" y="15803"/>
                    <a:pt x="6333" y="16411"/>
                    <a:pt x="7029" y="16529"/>
                  </a:cubicBezTo>
                  <a:cubicBezTo>
                    <a:pt x="7111" y="16543"/>
                    <a:pt x="7192" y="16549"/>
                    <a:pt x="7272" y="16549"/>
                  </a:cubicBezTo>
                  <a:cubicBezTo>
                    <a:pt x="7879" y="16549"/>
                    <a:pt x="8439" y="16167"/>
                    <a:pt x="8647" y="15578"/>
                  </a:cubicBezTo>
                  <a:lnTo>
                    <a:pt x="12127" y="15578"/>
                  </a:lnTo>
                  <a:cubicBezTo>
                    <a:pt x="13460" y="15578"/>
                    <a:pt x="14548" y="14500"/>
                    <a:pt x="14548" y="13157"/>
                  </a:cubicBezTo>
                  <a:lnTo>
                    <a:pt x="14548" y="7275"/>
                  </a:lnTo>
                  <a:cubicBezTo>
                    <a:pt x="14548" y="3262"/>
                    <a:pt x="11304" y="11"/>
                    <a:pt x="7293" y="11"/>
                  </a:cubicBezTo>
                  <a:cubicBezTo>
                    <a:pt x="7287" y="11"/>
                    <a:pt x="7281" y="11"/>
                    <a:pt x="7275" y="11"/>
                  </a:cubicBezTo>
                  <a:lnTo>
                    <a:pt x="72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124"/>
            <p:cNvSpPr/>
            <p:nvPr/>
          </p:nvSpPr>
          <p:spPr>
            <a:xfrm>
              <a:off x="2467335" y="3418815"/>
              <a:ext cx="62957" cy="74640"/>
            </a:xfrm>
            <a:custGeom>
              <a:avLst/>
              <a:gdLst/>
              <a:ahLst/>
              <a:cxnLst/>
              <a:rect l="l" t="t" r="r" b="b"/>
              <a:pathLst>
                <a:path w="3217" h="3814" extrusionOk="0">
                  <a:moveTo>
                    <a:pt x="1500" y="0"/>
                  </a:moveTo>
                  <a:cubicBezTo>
                    <a:pt x="740" y="0"/>
                    <a:pt x="40" y="604"/>
                    <a:pt x="40" y="1453"/>
                  </a:cubicBezTo>
                  <a:cubicBezTo>
                    <a:pt x="1" y="1747"/>
                    <a:pt x="226" y="2012"/>
                    <a:pt x="530" y="2012"/>
                  </a:cubicBezTo>
                  <a:cubicBezTo>
                    <a:pt x="824" y="2012"/>
                    <a:pt x="1059" y="1747"/>
                    <a:pt x="1010" y="1453"/>
                  </a:cubicBezTo>
                  <a:cubicBezTo>
                    <a:pt x="1003" y="1163"/>
                    <a:pt x="1243" y="953"/>
                    <a:pt x="1505" y="953"/>
                  </a:cubicBezTo>
                  <a:cubicBezTo>
                    <a:pt x="1589" y="953"/>
                    <a:pt x="1675" y="974"/>
                    <a:pt x="1755" y="1022"/>
                  </a:cubicBezTo>
                  <a:cubicBezTo>
                    <a:pt x="2089" y="1228"/>
                    <a:pt x="2069" y="1708"/>
                    <a:pt x="1726" y="1884"/>
                  </a:cubicBezTo>
                  <a:cubicBezTo>
                    <a:pt x="1275" y="2130"/>
                    <a:pt x="1001" y="2610"/>
                    <a:pt x="1010" y="3129"/>
                  </a:cubicBezTo>
                  <a:lnTo>
                    <a:pt x="1010" y="3394"/>
                  </a:lnTo>
                  <a:cubicBezTo>
                    <a:pt x="1054" y="3674"/>
                    <a:pt x="1275" y="3813"/>
                    <a:pt x="1496" y="3813"/>
                  </a:cubicBezTo>
                  <a:cubicBezTo>
                    <a:pt x="1716" y="3813"/>
                    <a:pt x="1937" y="3674"/>
                    <a:pt x="1981" y="3394"/>
                  </a:cubicBezTo>
                  <a:lnTo>
                    <a:pt x="1981" y="3129"/>
                  </a:lnTo>
                  <a:cubicBezTo>
                    <a:pt x="1971" y="2973"/>
                    <a:pt x="2040" y="2826"/>
                    <a:pt x="2177" y="2737"/>
                  </a:cubicBezTo>
                  <a:cubicBezTo>
                    <a:pt x="3177" y="2218"/>
                    <a:pt x="3216" y="796"/>
                    <a:pt x="2246" y="208"/>
                  </a:cubicBezTo>
                  <a:cubicBezTo>
                    <a:pt x="2006" y="65"/>
                    <a:pt x="1750" y="0"/>
                    <a:pt x="15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27" name="Google Shape;1727;p124"/>
          <p:cNvGrpSpPr/>
          <p:nvPr/>
        </p:nvGrpSpPr>
        <p:grpSpPr>
          <a:xfrm>
            <a:off x="4107438" y="2753866"/>
            <a:ext cx="324803" cy="323903"/>
            <a:chOff x="4107438" y="2753866"/>
            <a:chExt cx="324803" cy="323903"/>
          </a:xfrm>
        </p:grpSpPr>
        <p:sp>
          <p:nvSpPr>
            <p:cNvPr id="1728" name="Google Shape;1728;p124"/>
            <p:cNvSpPr/>
            <p:nvPr/>
          </p:nvSpPr>
          <p:spPr>
            <a:xfrm>
              <a:off x="4174582" y="2753866"/>
              <a:ext cx="118575" cy="116755"/>
            </a:xfrm>
            <a:custGeom>
              <a:avLst/>
              <a:gdLst/>
              <a:ahLst/>
              <a:cxnLst/>
              <a:rect l="l" t="t" r="r" b="b"/>
              <a:pathLst>
                <a:path w="6059" h="5966" extrusionOk="0">
                  <a:moveTo>
                    <a:pt x="4641" y="0"/>
                  </a:moveTo>
                  <a:cubicBezTo>
                    <a:pt x="4517" y="0"/>
                    <a:pt x="4392" y="47"/>
                    <a:pt x="4294" y="140"/>
                  </a:cubicBezTo>
                  <a:lnTo>
                    <a:pt x="187" y="4257"/>
                  </a:lnTo>
                  <a:cubicBezTo>
                    <a:pt x="0" y="4444"/>
                    <a:pt x="0" y="4748"/>
                    <a:pt x="187" y="4944"/>
                  </a:cubicBezTo>
                  <a:lnTo>
                    <a:pt x="1069" y="5826"/>
                  </a:lnTo>
                  <a:cubicBezTo>
                    <a:pt x="1162" y="5919"/>
                    <a:pt x="1284" y="5966"/>
                    <a:pt x="1408" y="5966"/>
                  </a:cubicBezTo>
                  <a:cubicBezTo>
                    <a:pt x="1532" y="5966"/>
                    <a:pt x="1657" y="5919"/>
                    <a:pt x="1755" y="5826"/>
                  </a:cubicBezTo>
                  <a:lnTo>
                    <a:pt x="5863" y="1718"/>
                  </a:lnTo>
                  <a:cubicBezTo>
                    <a:pt x="6059" y="1522"/>
                    <a:pt x="6059" y="1218"/>
                    <a:pt x="5863" y="1032"/>
                  </a:cubicBezTo>
                  <a:lnTo>
                    <a:pt x="4980" y="140"/>
                  </a:lnTo>
                  <a:cubicBezTo>
                    <a:pt x="4887" y="47"/>
                    <a:pt x="4765" y="0"/>
                    <a:pt x="46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124"/>
            <p:cNvSpPr/>
            <p:nvPr/>
          </p:nvSpPr>
          <p:spPr>
            <a:xfrm>
              <a:off x="4291219" y="2870699"/>
              <a:ext cx="118575" cy="116755"/>
            </a:xfrm>
            <a:custGeom>
              <a:avLst/>
              <a:gdLst/>
              <a:ahLst/>
              <a:cxnLst/>
              <a:rect l="l" t="t" r="r" b="b"/>
              <a:pathLst>
                <a:path w="6059" h="5966" extrusionOk="0">
                  <a:moveTo>
                    <a:pt x="4644" y="1"/>
                  </a:moveTo>
                  <a:cubicBezTo>
                    <a:pt x="4520" y="1"/>
                    <a:pt x="4397" y="47"/>
                    <a:pt x="4304" y="140"/>
                  </a:cubicBezTo>
                  <a:lnTo>
                    <a:pt x="187" y="4257"/>
                  </a:lnTo>
                  <a:cubicBezTo>
                    <a:pt x="1" y="4444"/>
                    <a:pt x="1" y="4748"/>
                    <a:pt x="187" y="4944"/>
                  </a:cubicBezTo>
                  <a:lnTo>
                    <a:pt x="1079" y="5826"/>
                  </a:lnTo>
                  <a:cubicBezTo>
                    <a:pt x="1172" y="5919"/>
                    <a:pt x="1295" y="5966"/>
                    <a:pt x="1418" y="5966"/>
                  </a:cubicBezTo>
                  <a:cubicBezTo>
                    <a:pt x="1542" y="5966"/>
                    <a:pt x="1667" y="5919"/>
                    <a:pt x="1765" y="5826"/>
                  </a:cubicBezTo>
                  <a:lnTo>
                    <a:pt x="5873" y="1719"/>
                  </a:lnTo>
                  <a:cubicBezTo>
                    <a:pt x="6059" y="1522"/>
                    <a:pt x="6059" y="1219"/>
                    <a:pt x="5873" y="1032"/>
                  </a:cubicBezTo>
                  <a:lnTo>
                    <a:pt x="4990" y="140"/>
                  </a:lnTo>
                  <a:cubicBezTo>
                    <a:pt x="4892" y="47"/>
                    <a:pt x="4767" y="1"/>
                    <a:pt x="46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124"/>
            <p:cNvSpPr/>
            <p:nvPr/>
          </p:nvSpPr>
          <p:spPr>
            <a:xfrm>
              <a:off x="4220807" y="2799386"/>
              <a:ext cx="142567" cy="142548"/>
            </a:xfrm>
            <a:custGeom>
              <a:avLst/>
              <a:gdLst/>
              <a:ahLst/>
              <a:cxnLst/>
              <a:rect l="l" t="t" r="r" b="b"/>
              <a:pathLst>
                <a:path w="7285" h="7284" extrusionOk="0">
                  <a:moveTo>
                    <a:pt x="4255" y="0"/>
                  </a:moveTo>
                  <a:cubicBezTo>
                    <a:pt x="4206" y="69"/>
                    <a:pt x="60" y="4216"/>
                    <a:pt x="1" y="4255"/>
                  </a:cubicBezTo>
                  <a:cubicBezTo>
                    <a:pt x="1491" y="4637"/>
                    <a:pt x="2648" y="5804"/>
                    <a:pt x="3030" y="7284"/>
                  </a:cubicBezTo>
                  <a:cubicBezTo>
                    <a:pt x="3089" y="7225"/>
                    <a:pt x="7235" y="3078"/>
                    <a:pt x="7284" y="3029"/>
                  </a:cubicBezTo>
                  <a:cubicBezTo>
                    <a:pt x="6569" y="2824"/>
                    <a:pt x="5902" y="2451"/>
                    <a:pt x="5363" y="1931"/>
                  </a:cubicBezTo>
                  <a:cubicBezTo>
                    <a:pt x="4745" y="1314"/>
                    <a:pt x="4412" y="520"/>
                    <a:pt x="42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124"/>
            <p:cNvSpPr/>
            <p:nvPr/>
          </p:nvSpPr>
          <p:spPr>
            <a:xfrm>
              <a:off x="4107438" y="2902402"/>
              <a:ext cx="153116" cy="152196"/>
            </a:xfrm>
            <a:custGeom>
              <a:avLst/>
              <a:gdLst/>
              <a:ahLst/>
              <a:cxnLst/>
              <a:rect l="l" t="t" r="r" b="b"/>
              <a:pathLst>
                <a:path w="7824" h="7777" extrusionOk="0">
                  <a:moveTo>
                    <a:pt x="5764" y="0"/>
                  </a:moveTo>
                  <a:lnTo>
                    <a:pt x="186" y="5578"/>
                  </a:lnTo>
                  <a:cubicBezTo>
                    <a:pt x="0" y="5765"/>
                    <a:pt x="0" y="6069"/>
                    <a:pt x="186" y="6265"/>
                  </a:cubicBezTo>
                  <a:lnTo>
                    <a:pt x="1559" y="7637"/>
                  </a:lnTo>
                  <a:cubicBezTo>
                    <a:pt x="1652" y="7730"/>
                    <a:pt x="1775" y="7777"/>
                    <a:pt x="1898" y="7777"/>
                  </a:cubicBezTo>
                  <a:cubicBezTo>
                    <a:pt x="2022" y="7777"/>
                    <a:pt x="2147" y="7730"/>
                    <a:pt x="2245" y="7637"/>
                  </a:cubicBezTo>
                  <a:lnTo>
                    <a:pt x="7823" y="2059"/>
                  </a:lnTo>
                  <a:cubicBezTo>
                    <a:pt x="7509" y="1079"/>
                    <a:pt x="6745" y="304"/>
                    <a:pt x="57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124"/>
            <p:cNvSpPr/>
            <p:nvPr/>
          </p:nvSpPr>
          <p:spPr>
            <a:xfrm>
              <a:off x="4299282" y="3020762"/>
              <a:ext cx="132959" cy="57007"/>
            </a:xfrm>
            <a:custGeom>
              <a:avLst/>
              <a:gdLst/>
              <a:ahLst/>
              <a:cxnLst/>
              <a:rect l="l" t="t" r="r" b="b"/>
              <a:pathLst>
                <a:path w="6794" h="2913" extrusionOk="0">
                  <a:moveTo>
                    <a:pt x="5351" y="1"/>
                  </a:moveTo>
                  <a:cubicBezTo>
                    <a:pt x="5345" y="1"/>
                    <a:pt x="5339" y="1"/>
                    <a:pt x="5333" y="1"/>
                  </a:cubicBezTo>
                  <a:lnTo>
                    <a:pt x="1451" y="1"/>
                  </a:lnTo>
                  <a:cubicBezTo>
                    <a:pt x="657" y="1"/>
                    <a:pt x="0" y="648"/>
                    <a:pt x="0" y="1452"/>
                  </a:cubicBezTo>
                  <a:lnTo>
                    <a:pt x="0" y="2422"/>
                  </a:lnTo>
                  <a:cubicBezTo>
                    <a:pt x="0" y="2697"/>
                    <a:pt x="226" y="2912"/>
                    <a:pt x="490" y="2912"/>
                  </a:cubicBezTo>
                  <a:lnTo>
                    <a:pt x="6304" y="2912"/>
                  </a:lnTo>
                  <a:cubicBezTo>
                    <a:pt x="6578" y="2912"/>
                    <a:pt x="6794" y="2697"/>
                    <a:pt x="6794" y="2422"/>
                  </a:cubicBezTo>
                  <a:lnTo>
                    <a:pt x="6794" y="1452"/>
                  </a:lnTo>
                  <a:cubicBezTo>
                    <a:pt x="6794" y="654"/>
                    <a:pt x="6147" y="1"/>
                    <a:pt x="53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33" name="Google Shape;1733;p124"/>
          <p:cNvSpPr/>
          <p:nvPr/>
        </p:nvSpPr>
        <p:spPr>
          <a:xfrm>
            <a:off x="3588304" y="2753788"/>
            <a:ext cx="208929" cy="325508"/>
          </a:xfrm>
          <a:custGeom>
            <a:avLst/>
            <a:gdLst/>
            <a:ahLst/>
            <a:cxnLst/>
            <a:rect l="l" t="t" r="r" b="b"/>
            <a:pathLst>
              <a:path w="10676" h="16633" extrusionOk="0">
                <a:moveTo>
                  <a:pt x="6784" y="977"/>
                </a:moveTo>
                <a:lnTo>
                  <a:pt x="6784" y="3948"/>
                </a:lnTo>
                <a:lnTo>
                  <a:pt x="3872" y="3948"/>
                </a:lnTo>
                <a:lnTo>
                  <a:pt x="3872" y="977"/>
                </a:lnTo>
                <a:close/>
                <a:moveTo>
                  <a:pt x="2421" y="6781"/>
                </a:moveTo>
                <a:cubicBezTo>
                  <a:pt x="2725" y="6781"/>
                  <a:pt x="2951" y="7045"/>
                  <a:pt x="2912" y="7349"/>
                </a:cubicBezTo>
                <a:lnTo>
                  <a:pt x="2912" y="12182"/>
                </a:lnTo>
                <a:cubicBezTo>
                  <a:pt x="2867" y="12462"/>
                  <a:pt x="2644" y="12601"/>
                  <a:pt x="2423" y="12601"/>
                </a:cubicBezTo>
                <a:cubicBezTo>
                  <a:pt x="2201" y="12601"/>
                  <a:pt x="1980" y="12462"/>
                  <a:pt x="1941" y="12182"/>
                </a:cubicBezTo>
                <a:lnTo>
                  <a:pt x="1941" y="7349"/>
                </a:lnTo>
                <a:cubicBezTo>
                  <a:pt x="1892" y="7045"/>
                  <a:pt x="2118" y="6781"/>
                  <a:pt x="2421" y="6781"/>
                </a:cubicBezTo>
                <a:close/>
                <a:moveTo>
                  <a:pt x="5328" y="6923"/>
                </a:moveTo>
                <a:cubicBezTo>
                  <a:pt x="5551" y="6923"/>
                  <a:pt x="5774" y="7065"/>
                  <a:pt x="5813" y="7349"/>
                </a:cubicBezTo>
                <a:lnTo>
                  <a:pt x="5813" y="12182"/>
                </a:lnTo>
                <a:cubicBezTo>
                  <a:pt x="5774" y="12462"/>
                  <a:pt x="5551" y="12601"/>
                  <a:pt x="5328" y="12601"/>
                </a:cubicBezTo>
                <a:cubicBezTo>
                  <a:pt x="5105" y="12601"/>
                  <a:pt x="4882" y="12462"/>
                  <a:pt x="4843" y="12182"/>
                </a:cubicBezTo>
                <a:lnTo>
                  <a:pt x="4843" y="7349"/>
                </a:lnTo>
                <a:cubicBezTo>
                  <a:pt x="4882" y="7065"/>
                  <a:pt x="5105" y="6923"/>
                  <a:pt x="5328" y="6923"/>
                </a:cubicBezTo>
                <a:close/>
                <a:moveTo>
                  <a:pt x="8235" y="6781"/>
                </a:moveTo>
                <a:cubicBezTo>
                  <a:pt x="8539" y="6781"/>
                  <a:pt x="8764" y="7045"/>
                  <a:pt x="8725" y="7349"/>
                </a:cubicBezTo>
                <a:lnTo>
                  <a:pt x="8725" y="12182"/>
                </a:lnTo>
                <a:cubicBezTo>
                  <a:pt x="8681" y="12462"/>
                  <a:pt x="8460" y="12601"/>
                  <a:pt x="8240" y="12601"/>
                </a:cubicBezTo>
                <a:cubicBezTo>
                  <a:pt x="8019" y="12601"/>
                  <a:pt x="7798" y="12462"/>
                  <a:pt x="7754" y="12182"/>
                </a:cubicBezTo>
                <a:lnTo>
                  <a:pt x="7754" y="7349"/>
                </a:lnTo>
                <a:cubicBezTo>
                  <a:pt x="7705" y="7045"/>
                  <a:pt x="7941" y="6781"/>
                  <a:pt x="8235" y="6781"/>
                </a:cubicBezTo>
                <a:close/>
                <a:moveTo>
                  <a:pt x="2341" y="0"/>
                </a:moveTo>
                <a:cubicBezTo>
                  <a:pt x="2081" y="0"/>
                  <a:pt x="1863" y="211"/>
                  <a:pt x="1863" y="487"/>
                </a:cubicBezTo>
                <a:cubicBezTo>
                  <a:pt x="1863" y="768"/>
                  <a:pt x="2089" y="982"/>
                  <a:pt x="2355" y="982"/>
                </a:cubicBezTo>
                <a:cubicBezTo>
                  <a:pt x="2377" y="982"/>
                  <a:pt x="2399" y="980"/>
                  <a:pt x="2421" y="977"/>
                </a:cubicBezTo>
                <a:lnTo>
                  <a:pt x="2912" y="977"/>
                </a:lnTo>
                <a:lnTo>
                  <a:pt x="2912" y="3948"/>
                </a:lnTo>
                <a:lnTo>
                  <a:pt x="490" y="3948"/>
                </a:lnTo>
                <a:cubicBezTo>
                  <a:pt x="216" y="3948"/>
                  <a:pt x="0" y="4163"/>
                  <a:pt x="0" y="4438"/>
                </a:cubicBezTo>
                <a:lnTo>
                  <a:pt x="0" y="15094"/>
                </a:lnTo>
                <a:cubicBezTo>
                  <a:pt x="0" y="15368"/>
                  <a:pt x="216" y="15584"/>
                  <a:pt x="490" y="15584"/>
                </a:cubicBezTo>
                <a:lnTo>
                  <a:pt x="1941" y="15584"/>
                </a:lnTo>
                <a:lnTo>
                  <a:pt x="1941" y="16074"/>
                </a:lnTo>
                <a:cubicBezTo>
                  <a:pt x="1902" y="16368"/>
                  <a:pt x="2127" y="16633"/>
                  <a:pt x="2431" y="16633"/>
                </a:cubicBezTo>
                <a:cubicBezTo>
                  <a:pt x="2725" y="16633"/>
                  <a:pt x="2961" y="16368"/>
                  <a:pt x="2912" y="16074"/>
                </a:cubicBezTo>
                <a:lnTo>
                  <a:pt x="2912" y="15584"/>
                </a:lnTo>
                <a:lnTo>
                  <a:pt x="7764" y="15584"/>
                </a:lnTo>
                <a:lnTo>
                  <a:pt x="7764" y="16074"/>
                </a:lnTo>
                <a:cubicBezTo>
                  <a:pt x="7715" y="16368"/>
                  <a:pt x="7941" y="16633"/>
                  <a:pt x="8244" y="16633"/>
                </a:cubicBezTo>
                <a:cubicBezTo>
                  <a:pt x="8548" y="16633"/>
                  <a:pt x="8774" y="16368"/>
                  <a:pt x="8725" y="16074"/>
                </a:cubicBezTo>
                <a:lnTo>
                  <a:pt x="8725" y="15584"/>
                </a:lnTo>
                <a:lnTo>
                  <a:pt x="10185" y="15584"/>
                </a:lnTo>
                <a:cubicBezTo>
                  <a:pt x="10450" y="15584"/>
                  <a:pt x="10676" y="15368"/>
                  <a:pt x="10676" y="15094"/>
                </a:cubicBezTo>
                <a:lnTo>
                  <a:pt x="10676" y="4438"/>
                </a:lnTo>
                <a:cubicBezTo>
                  <a:pt x="10676" y="4163"/>
                  <a:pt x="10450" y="3948"/>
                  <a:pt x="10185" y="3948"/>
                </a:cubicBezTo>
                <a:lnTo>
                  <a:pt x="7754" y="3948"/>
                </a:lnTo>
                <a:lnTo>
                  <a:pt x="7754" y="977"/>
                </a:lnTo>
                <a:lnTo>
                  <a:pt x="8244" y="977"/>
                </a:lnTo>
                <a:cubicBezTo>
                  <a:pt x="8267" y="980"/>
                  <a:pt x="8289" y="982"/>
                  <a:pt x="8311" y="982"/>
                </a:cubicBezTo>
                <a:cubicBezTo>
                  <a:pt x="8577" y="982"/>
                  <a:pt x="8803" y="768"/>
                  <a:pt x="8803" y="487"/>
                </a:cubicBezTo>
                <a:cubicBezTo>
                  <a:pt x="8803" y="211"/>
                  <a:pt x="8585" y="0"/>
                  <a:pt x="8325" y="0"/>
                </a:cubicBezTo>
                <a:cubicBezTo>
                  <a:pt x="8298" y="0"/>
                  <a:pt x="8272" y="2"/>
                  <a:pt x="8244" y="7"/>
                </a:cubicBezTo>
                <a:lnTo>
                  <a:pt x="2421" y="7"/>
                </a:lnTo>
                <a:cubicBezTo>
                  <a:pt x="2394" y="2"/>
                  <a:pt x="2367" y="0"/>
                  <a:pt x="234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4" name="Google Shape;1734;p124"/>
          <p:cNvSpPr/>
          <p:nvPr/>
        </p:nvSpPr>
        <p:spPr>
          <a:xfrm>
            <a:off x="2927778" y="2753905"/>
            <a:ext cx="323649" cy="324060"/>
          </a:xfrm>
          <a:custGeom>
            <a:avLst/>
            <a:gdLst/>
            <a:ahLst/>
            <a:cxnLst/>
            <a:rect l="l" t="t" r="r" b="b"/>
            <a:pathLst>
              <a:path w="16538" h="16559" extrusionOk="0">
                <a:moveTo>
                  <a:pt x="6813" y="10725"/>
                </a:moveTo>
                <a:lnTo>
                  <a:pt x="6813" y="11696"/>
                </a:lnTo>
                <a:lnTo>
                  <a:pt x="2941" y="11696"/>
                </a:lnTo>
                <a:lnTo>
                  <a:pt x="2941" y="10725"/>
                </a:lnTo>
                <a:close/>
                <a:moveTo>
                  <a:pt x="13597" y="10725"/>
                </a:moveTo>
                <a:lnTo>
                  <a:pt x="13597" y="11696"/>
                </a:lnTo>
                <a:lnTo>
                  <a:pt x="9725" y="11696"/>
                </a:lnTo>
                <a:lnTo>
                  <a:pt x="9725" y="10725"/>
                </a:lnTo>
                <a:close/>
                <a:moveTo>
                  <a:pt x="490" y="1"/>
                </a:moveTo>
                <a:cubicBezTo>
                  <a:pt x="216" y="1"/>
                  <a:pt x="0" y="217"/>
                  <a:pt x="0" y="481"/>
                </a:cubicBezTo>
                <a:lnTo>
                  <a:pt x="0" y="10245"/>
                </a:lnTo>
                <a:cubicBezTo>
                  <a:pt x="0" y="10510"/>
                  <a:pt x="216" y="10725"/>
                  <a:pt x="490" y="10725"/>
                </a:cubicBezTo>
                <a:lnTo>
                  <a:pt x="1970" y="10725"/>
                </a:lnTo>
                <a:lnTo>
                  <a:pt x="1970" y="12186"/>
                </a:lnTo>
                <a:cubicBezTo>
                  <a:pt x="1970" y="12451"/>
                  <a:pt x="2196" y="12676"/>
                  <a:pt x="2461" y="12676"/>
                </a:cubicBezTo>
                <a:lnTo>
                  <a:pt x="6823" y="12676"/>
                </a:lnTo>
                <a:lnTo>
                  <a:pt x="6823" y="16068"/>
                </a:lnTo>
                <a:cubicBezTo>
                  <a:pt x="6823" y="16333"/>
                  <a:pt x="7039" y="16558"/>
                  <a:pt x="7313" y="16558"/>
                </a:cubicBezTo>
                <a:lnTo>
                  <a:pt x="9254" y="16558"/>
                </a:lnTo>
                <a:cubicBezTo>
                  <a:pt x="9519" y="16558"/>
                  <a:pt x="9744" y="16333"/>
                  <a:pt x="9744" y="16068"/>
                </a:cubicBezTo>
                <a:lnTo>
                  <a:pt x="9744" y="12666"/>
                </a:lnTo>
                <a:lnTo>
                  <a:pt x="14107" y="12666"/>
                </a:lnTo>
                <a:cubicBezTo>
                  <a:pt x="14371" y="12666"/>
                  <a:pt x="14597" y="12441"/>
                  <a:pt x="14597" y="12176"/>
                </a:cubicBezTo>
                <a:lnTo>
                  <a:pt x="14597" y="10725"/>
                </a:lnTo>
                <a:lnTo>
                  <a:pt x="16048" y="10725"/>
                </a:lnTo>
                <a:cubicBezTo>
                  <a:pt x="16312" y="10725"/>
                  <a:pt x="16538" y="10510"/>
                  <a:pt x="16538" y="10245"/>
                </a:cubicBezTo>
                <a:lnTo>
                  <a:pt x="16538" y="481"/>
                </a:lnTo>
                <a:cubicBezTo>
                  <a:pt x="16538" y="217"/>
                  <a:pt x="16312" y="1"/>
                  <a:pt x="16048" y="1"/>
                </a:cubicBezTo>
                <a:lnTo>
                  <a:pt x="13597" y="1"/>
                </a:lnTo>
                <a:lnTo>
                  <a:pt x="13597" y="1942"/>
                </a:lnTo>
                <a:lnTo>
                  <a:pt x="14087" y="1942"/>
                </a:lnTo>
                <a:cubicBezTo>
                  <a:pt x="14113" y="1938"/>
                  <a:pt x="14139" y="1935"/>
                  <a:pt x="14165" y="1935"/>
                </a:cubicBezTo>
                <a:cubicBezTo>
                  <a:pt x="14428" y="1935"/>
                  <a:pt x="14656" y="2154"/>
                  <a:pt x="14656" y="2422"/>
                </a:cubicBezTo>
                <a:cubicBezTo>
                  <a:pt x="14656" y="2703"/>
                  <a:pt x="14421" y="2917"/>
                  <a:pt x="14154" y="2917"/>
                </a:cubicBezTo>
                <a:cubicBezTo>
                  <a:pt x="14132" y="2917"/>
                  <a:pt x="14109" y="2915"/>
                  <a:pt x="14087" y="2912"/>
                </a:cubicBezTo>
                <a:lnTo>
                  <a:pt x="12146" y="2912"/>
                </a:lnTo>
                <a:cubicBezTo>
                  <a:pt x="11587" y="2824"/>
                  <a:pt x="11587" y="2020"/>
                  <a:pt x="12146" y="1942"/>
                </a:cubicBezTo>
                <a:lnTo>
                  <a:pt x="12636" y="1942"/>
                </a:lnTo>
                <a:lnTo>
                  <a:pt x="12636" y="1"/>
                </a:lnTo>
                <a:lnTo>
                  <a:pt x="8754" y="1"/>
                </a:lnTo>
                <a:lnTo>
                  <a:pt x="8754" y="1942"/>
                </a:lnTo>
                <a:lnTo>
                  <a:pt x="9244" y="1942"/>
                </a:lnTo>
                <a:cubicBezTo>
                  <a:pt x="9271" y="1938"/>
                  <a:pt x="9297" y="1935"/>
                  <a:pt x="9322" y="1935"/>
                </a:cubicBezTo>
                <a:cubicBezTo>
                  <a:pt x="9584" y="1935"/>
                  <a:pt x="9803" y="2154"/>
                  <a:pt x="9803" y="2422"/>
                </a:cubicBezTo>
                <a:cubicBezTo>
                  <a:pt x="9803" y="2703"/>
                  <a:pt x="9577" y="2917"/>
                  <a:pt x="9311" y="2917"/>
                </a:cubicBezTo>
                <a:cubicBezTo>
                  <a:pt x="9289" y="2917"/>
                  <a:pt x="9267" y="2915"/>
                  <a:pt x="9244" y="2912"/>
                </a:cubicBezTo>
                <a:lnTo>
                  <a:pt x="7303" y="2912"/>
                </a:lnTo>
                <a:cubicBezTo>
                  <a:pt x="7280" y="2915"/>
                  <a:pt x="7257" y="2917"/>
                  <a:pt x="7235" y="2917"/>
                </a:cubicBezTo>
                <a:cubicBezTo>
                  <a:pt x="6961" y="2917"/>
                  <a:pt x="6735" y="2703"/>
                  <a:pt x="6735" y="2422"/>
                </a:cubicBezTo>
                <a:cubicBezTo>
                  <a:pt x="6735" y="2154"/>
                  <a:pt x="6954" y="1935"/>
                  <a:pt x="7223" y="1935"/>
                </a:cubicBezTo>
                <a:cubicBezTo>
                  <a:pt x="7249" y="1935"/>
                  <a:pt x="7276" y="1938"/>
                  <a:pt x="7303" y="1942"/>
                </a:cubicBezTo>
                <a:lnTo>
                  <a:pt x="7793" y="1942"/>
                </a:lnTo>
                <a:lnTo>
                  <a:pt x="7793" y="1"/>
                </a:lnTo>
                <a:lnTo>
                  <a:pt x="3902" y="1"/>
                </a:lnTo>
                <a:lnTo>
                  <a:pt x="3902" y="1942"/>
                </a:lnTo>
                <a:lnTo>
                  <a:pt x="4392" y="1942"/>
                </a:lnTo>
                <a:cubicBezTo>
                  <a:pt x="4951" y="2020"/>
                  <a:pt x="4951" y="2824"/>
                  <a:pt x="4392" y="2912"/>
                </a:cubicBezTo>
                <a:lnTo>
                  <a:pt x="2451" y="2912"/>
                </a:lnTo>
                <a:cubicBezTo>
                  <a:pt x="2428" y="2915"/>
                  <a:pt x="2406" y="2917"/>
                  <a:pt x="2384" y="2917"/>
                </a:cubicBezTo>
                <a:cubicBezTo>
                  <a:pt x="2118" y="2917"/>
                  <a:pt x="1892" y="2703"/>
                  <a:pt x="1892" y="2422"/>
                </a:cubicBezTo>
                <a:cubicBezTo>
                  <a:pt x="1892" y="2154"/>
                  <a:pt x="2112" y="1935"/>
                  <a:pt x="2373" y="1935"/>
                </a:cubicBezTo>
                <a:cubicBezTo>
                  <a:pt x="2398" y="1935"/>
                  <a:pt x="2425" y="1938"/>
                  <a:pt x="2451" y="1942"/>
                </a:cubicBezTo>
                <a:lnTo>
                  <a:pt x="2941" y="1942"/>
                </a:lnTo>
                <a:lnTo>
                  <a:pt x="2941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5" name="Google Shape;1735;p124"/>
          <p:cNvSpPr/>
          <p:nvPr/>
        </p:nvSpPr>
        <p:spPr>
          <a:xfrm>
            <a:off x="2392323" y="2753905"/>
            <a:ext cx="208949" cy="323864"/>
          </a:xfrm>
          <a:custGeom>
            <a:avLst/>
            <a:gdLst/>
            <a:ahLst/>
            <a:cxnLst/>
            <a:rect l="l" t="t" r="r" b="b"/>
            <a:pathLst>
              <a:path w="10677" h="16549" extrusionOk="0">
                <a:moveTo>
                  <a:pt x="5334" y="2001"/>
                </a:moveTo>
                <a:cubicBezTo>
                  <a:pt x="5775" y="2001"/>
                  <a:pt x="6000" y="2530"/>
                  <a:pt x="5696" y="2834"/>
                </a:cubicBezTo>
                <a:cubicBezTo>
                  <a:pt x="5594" y="2937"/>
                  <a:pt x="5468" y="2983"/>
                  <a:pt x="5345" y="2983"/>
                </a:cubicBezTo>
                <a:cubicBezTo>
                  <a:pt x="5093" y="2983"/>
                  <a:pt x="4853" y="2788"/>
                  <a:pt x="4853" y="2491"/>
                </a:cubicBezTo>
                <a:cubicBezTo>
                  <a:pt x="4853" y="2226"/>
                  <a:pt x="5069" y="2011"/>
                  <a:pt x="5334" y="2001"/>
                </a:cubicBezTo>
                <a:close/>
                <a:moveTo>
                  <a:pt x="5334" y="5902"/>
                </a:moveTo>
                <a:lnTo>
                  <a:pt x="2912" y="6716"/>
                </a:lnTo>
                <a:lnTo>
                  <a:pt x="2912" y="6853"/>
                </a:lnTo>
                <a:lnTo>
                  <a:pt x="7755" y="6853"/>
                </a:lnTo>
                <a:lnTo>
                  <a:pt x="7755" y="6716"/>
                </a:lnTo>
                <a:lnTo>
                  <a:pt x="5334" y="5902"/>
                </a:lnTo>
                <a:close/>
                <a:moveTo>
                  <a:pt x="3873" y="7824"/>
                </a:moveTo>
                <a:lnTo>
                  <a:pt x="3883" y="9755"/>
                </a:lnTo>
                <a:lnTo>
                  <a:pt x="4853" y="9755"/>
                </a:lnTo>
                <a:lnTo>
                  <a:pt x="4853" y="7824"/>
                </a:lnTo>
                <a:close/>
                <a:moveTo>
                  <a:pt x="5814" y="7824"/>
                </a:moveTo>
                <a:lnTo>
                  <a:pt x="5814" y="9755"/>
                </a:lnTo>
                <a:lnTo>
                  <a:pt x="6794" y="9755"/>
                </a:lnTo>
                <a:lnTo>
                  <a:pt x="6794" y="7824"/>
                </a:lnTo>
                <a:close/>
                <a:moveTo>
                  <a:pt x="5319" y="4912"/>
                </a:moveTo>
                <a:cubicBezTo>
                  <a:pt x="5370" y="4912"/>
                  <a:pt x="5422" y="4922"/>
                  <a:pt x="5471" y="4942"/>
                </a:cubicBezTo>
                <a:lnTo>
                  <a:pt x="8382" y="5902"/>
                </a:lnTo>
                <a:cubicBezTo>
                  <a:pt x="8578" y="5971"/>
                  <a:pt x="8716" y="6157"/>
                  <a:pt x="8716" y="6363"/>
                </a:cubicBezTo>
                <a:lnTo>
                  <a:pt x="8725" y="7343"/>
                </a:lnTo>
                <a:cubicBezTo>
                  <a:pt x="8716" y="7608"/>
                  <a:pt x="8500" y="7824"/>
                  <a:pt x="8235" y="7824"/>
                </a:cubicBezTo>
                <a:lnTo>
                  <a:pt x="7745" y="7824"/>
                </a:lnTo>
                <a:lnTo>
                  <a:pt x="7745" y="9765"/>
                </a:lnTo>
                <a:lnTo>
                  <a:pt x="8235" y="9765"/>
                </a:lnTo>
                <a:cubicBezTo>
                  <a:pt x="8262" y="9760"/>
                  <a:pt x="8289" y="9758"/>
                  <a:pt x="8316" y="9758"/>
                </a:cubicBezTo>
                <a:cubicBezTo>
                  <a:pt x="8576" y="9758"/>
                  <a:pt x="8794" y="9969"/>
                  <a:pt x="8794" y="10245"/>
                </a:cubicBezTo>
                <a:cubicBezTo>
                  <a:pt x="8794" y="10526"/>
                  <a:pt x="8568" y="10740"/>
                  <a:pt x="8302" y="10740"/>
                </a:cubicBezTo>
                <a:cubicBezTo>
                  <a:pt x="8280" y="10740"/>
                  <a:pt x="8258" y="10738"/>
                  <a:pt x="8235" y="10735"/>
                </a:cubicBezTo>
                <a:lnTo>
                  <a:pt x="2422" y="10735"/>
                </a:lnTo>
                <a:cubicBezTo>
                  <a:pt x="2399" y="10738"/>
                  <a:pt x="2376" y="10740"/>
                  <a:pt x="2353" y="10740"/>
                </a:cubicBezTo>
                <a:cubicBezTo>
                  <a:pt x="2079" y="10740"/>
                  <a:pt x="1853" y="10526"/>
                  <a:pt x="1853" y="10245"/>
                </a:cubicBezTo>
                <a:cubicBezTo>
                  <a:pt x="1853" y="9969"/>
                  <a:pt x="2071" y="9758"/>
                  <a:pt x="2339" y="9758"/>
                </a:cubicBezTo>
                <a:cubicBezTo>
                  <a:pt x="2366" y="9758"/>
                  <a:pt x="2394" y="9760"/>
                  <a:pt x="2422" y="9765"/>
                </a:cubicBezTo>
                <a:lnTo>
                  <a:pt x="2912" y="9765"/>
                </a:lnTo>
                <a:lnTo>
                  <a:pt x="2912" y="7824"/>
                </a:lnTo>
                <a:lnTo>
                  <a:pt x="2422" y="7824"/>
                </a:lnTo>
                <a:cubicBezTo>
                  <a:pt x="2148" y="7824"/>
                  <a:pt x="1932" y="7598"/>
                  <a:pt x="1932" y="7334"/>
                </a:cubicBezTo>
                <a:lnTo>
                  <a:pt x="1932" y="6363"/>
                </a:lnTo>
                <a:cubicBezTo>
                  <a:pt x="1932" y="6157"/>
                  <a:pt x="2059" y="5971"/>
                  <a:pt x="2255" y="5902"/>
                </a:cubicBezTo>
                <a:lnTo>
                  <a:pt x="5167" y="4942"/>
                </a:lnTo>
                <a:cubicBezTo>
                  <a:pt x="5216" y="4922"/>
                  <a:pt x="5267" y="4912"/>
                  <a:pt x="5319" y="4912"/>
                </a:cubicBezTo>
                <a:close/>
                <a:moveTo>
                  <a:pt x="6375" y="13630"/>
                </a:moveTo>
                <a:cubicBezTo>
                  <a:pt x="6643" y="13630"/>
                  <a:pt x="6863" y="13849"/>
                  <a:pt x="6863" y="14117"/>
                </a:cubicBezTo>
                <a:cubicBezTo>
                  <a:pt x="6863" y="14398"/>
                  <a:pt x="6637" y="14612"/>
                  <a:pt x="6363" y="14612"/>
                </a:cubicBezTo>
                <a:cubicBezTo>
                  <a:pt x="6340" y="14612"/>
                  <a:pt x="6317" y="14610"/>
                  <a:pt x="6294" y="14607"/>
                </a:cubicBezTo>
                <a:lnTo>
                  <a:pt x="4363" y="14607"/>
                </a:lnTo>
                <a:cubicBezTo>
                  <a:pt x="3804" y="14519"/>
                  <a:pt x="3804" y="13715"/>
                  <a:pt x="4363" y="13637"/>
                </a:cubicBezTo>
                <a:lnTo>
                  <a:pt x="6294" y="13637"/>
                </a:lnTo>
                <a:cubicBezTo>
                  <a:pt x="6321" y="13633"/>
                  <a:pt x="6348" y="13630"/>
                  <a:pt x="6375" y="13630"/>
                </a:cubicBezTo>
                <a:close/>
                <a:moveTo>
                  <a:pt x="491" y="1"/>
                </a:moveTo>
                <a:cubicBezTo>
                  <a:pt x="226" y="1"/>
                  <a:pt x="1" y="217"/>
                  <a:pt x="1" y="481"/>
                </a:cubicBezTo>
                <a:lnTo>
                  <a:pt x="1" y="16058"/>
                </a:lnTo>
                <a:cubicBezTo>
                  <a:pt x="1" y="16333"/>
                  <a:pt x="226" y="16548"/>
                  <a:pt x="491" y="16548"/>
                </a:cubicBezTo>
                <a:lnTo>
                  <a:pt x="10186" y="16548"/>
                </a:lnTo>
                <a:cubicBezTo>
                  <a:pt x="10451" y="16548"/>
                  <a:pt x="10676" y="16333"/>
                  <a:pt x="10676" y="16058"/>
                </a:cubicBezTo>
                <a:lnTo>
                  <a:pt x="10676" y="481"/>
                </a:lnTo>
                <a:cubicBezTo>
                  <a:pt x="10676" y="217"/>
                  <a:pt x="10451" y="1"/>
                  <a:pt x="1018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6" name="Google Shape;1736;p124"/>
          <p:cNvSpPr/>
          <p:nvPr/>
        </p:nvSpPr>
        <p:spPr>
          <a:xfrm>
            <a:off x="4108005" y="2303658"/>
            <a:ext cx="324236" cy="208734"/>
          </a:xfrm>
          <a:custGeom>
            <a:avLst/>
            <a:gdLst/>
            <a:ahLst/>
            <a:cxnLst/>
            <a:rect l="l" t="t" r="r" b="b"/>
            <a:pathLst>
              <a:path w="16568" h="10666" extrusionOk="0">
                <a:moveTo>
                  <a:pt x="6420" y="3868"/>
                </a:moveTo>
                <a:cubicBezTo>
                  <a:pt x="6686" y="3868"/>
                  <a:pt x="6912" y="4082"/>
                  <a:pt x="6912" y="4363"/>
                </a:cubicBezTo>
                <a:cubicBezTo>
                  <a:pt x="6912" y="4630"/>
                  <a:pt x="6692" y="4849"/>
                  <a:pt x="6431" y="4849"/>
                </a:cubicBezTo>
                <a:cubicBezTo>
                  <a:pt x="6405" y="4849"/>
                  <a:pt x="6379" y="4847"/>
                  <a:pt x="6353" y="4843"/>
                </a:cubicBezTo>
                <a:lnTo>
                  <a:pt x="2442" y="4843"/>
                </a:lnTo>
                <a:cubicBezTo>
                  <a:pt x="1883" y="4764"/>
                  <a:pt x="1883" y="3961"/>
                  <a:pt x="2442" y="3872"/>
                </a:cubicBezTo>
                <a:lnTo>
                  <a:pt x="6353" y="3872"/>
                </a:lnTo>
                <a:cubicBezTo>
                  <a:pt x="6375" y="3869"/>
                  <a:pt x="6398" y="3868"/>
                  <a:pt x="6420" y="3868"/>
                </a:cubicBezTo>
                <a:close/>
                <a:moveTo>
                  <a:pt x="4479" y="5809"/>
                </a:moveTo>
                <a:cubicBezTo>
                  <a:pt x="4745" y="5809"/>
                  <a:pt x="4971" y="6023"/>
                  <a:pt x="4971" y="6304"/>
                </a:cubicBezTo>
                <a:cubicBezTo>
                  <a:pt x="4971" y="6571"/>
                  <a:pt x="4751" y="6790"/>
                  <a:pt x="4490" y="6790"/>
                </a:cubicBezTo>
                <a:cubicBezTo>
                  <a:pt x="4464" y="6790"/>
                  <a:pt x="4438" y="6788"/>
                  <a:pt x="4412" y="6784"/>
                </a:cubicBezTo>
                <a:lnTo>
                  <a:pt x="2442" y="6784"/>
                </a:lnTo>
                <a:cubicBezTo>
                  <a:pt x="1883" y="6696"/>
                  <a:pt x="1883" y="5902"/>
                  <a:pt x="2442" y="5813"/>
                </a:cubicBezTo>
                <a:lnTo>
                  <a:pt x="4412" y="5813"/>
                </a:lnTo>
                <a:cubicBezTo>
                  <a:pt x="4434" y="5810"/>
                  <a:pt x="4457" y="5809"/>
                  <a:pt x="4479" y="5809"/>
                </a:cubicBezTo>
                <a:close/>
                <a:moveTo>
                  <a:pt x="11186" y="1863"/>
                </a:moveTo>
                <a:cubicBezTo>
                  <a:pt x="11490" y="1863"/>
                  <a:pt x="11715" y="2127"/>
                  <a:pt x="11676" y="2422"/>
                </a:cubicBezTo>
                <a:lnTo>
                  <a:pt x="11676" y="4157"/>
                </a:lnTo>
                <a:lnTo>
                  <a:pt x="14441" y="6931"/>
                </a:lnTo>
                <a:cubicBezTo>
                  <a:pt x="14627" y="7117"/>
                  <a:pt x="14627" y="7421"/>
                  <a:pt x="14441" y="7607"/>
                </a:cubicBezTo>
                <a:lnTo>
                  <a:pt x="14450" y="7607"/>
                </a:lnTo>
                <a:cubicBezTo>
                  <a:pt x="14352" y="7700"/>
                  <a:pt x="14227" y="7747"/>
                  <a:pt x="14104" y="7747"/>
                </a:cubicBezTo>
                <a:cubicBezTo>
                  <a:pt x="13980" y="7747"/>
                  <a:pt x="13857" y="7700"/>
                  <a:pt x="13764" y="7607"/>
                </a:cubicBezTo>
                <a:lnTo>
                  <a:pt x="11676" y="5529"/>
                </a:lnTo>
                <a:lnTo>
                  <a:pt x="11676" y="7068"/>
                </a:lnTo>
                <a:lnTo>
                  <a:pt x="12509" y="7892"/>
                </a:lnTo>
                <a:cubicBezTo>
                  <a:pt x="12745" y="8068"/>
                  <a:pt x="12774" y="8421"/>
                  <a:pt x="12558" y="8637"/>
                </a:cubicBezTo>
                <a:cubicBezTo>
                  <a:pt x="12464" y="8731"/>
                  <a:pt x="12340" y="8778"/>
                  <a:pt x="12215" y="8778"/>
                </a:cubicBezTo>
                <a:cubicBezTo>
                  <a:pt x="12067" y="8778"/>
                  <a:pt x="11919" y="8711"/>
                  <a:pt x="11823" y="8578"/>
                </a:cubicBezTo>
                <a:lnTo>
                  <a:pt x="11196" y="7950"/>
                </a:lnTo>
                <a:lnTo>
                  <a:pt x="10568" y="8578"/>
                </a:lnTo>
                <a:cubicBezTo>
                  <a:pt x="10472" y="8711"/>
                  <a:pt x="10324" y="8778"/>
                  <a:pt x="10175" y="8778"/>
                </a:cubicBezTo>
                <a:cubicBezTo>
                  <a:pt x="10049" y="8778"/>
                  <a:pt x="9922" y="8731"/>
                  <a:pt x="9823" y="8637"/>
                </a:cubicBezTo>
                <a:cubicBezTo>
                  <a:pt x="9608" y="8421"/>
                  <a:pt x="9637" y="8068"/>
                  <a:pt x="9882" y="7892"/>
                </a:cubicBezTo>
                <a:lnTo>
                  <a:pt x="10706" y="7068"/>
                </a:lnTo>
                <a:lnTo>
                  <a:pt x="10706" y="5529"/>
                </a:lnTo>
                <a:lnTo>
                  <a:pt x="8627" y="7617"/>
                </a:lnTo>
                <a:cubicBezTo>
                  <a:pt x="8534" y="7684"/>
                  <a:pt x="8435" y="7713"/>
                  <a:pt x="8341" y="7713"/>
                </a:cubicBezTo>
                <a:cubicBezTo>
                  <a:pt x="7979" y="7713"/>
                  <a:pt x="7677" y="7288"/>
                  <a:pt x="7941" y="6931"/>
                </a:cubicBezTo>
                <a:lnTo>
                  <a:pt x="10706" y="4166"/>
                </a:lnTo>
                <a:lnTo>
                  <a:pt x="10706" y="2422"/>
                </a:lnTo>
                <a:cubicBezTo>
                  <a:pt x="10657" y="2127"/>
                  <a:pt x="10892" y="1863"/>
                  <a:pt x="11186" y="1863"/>
                </a:cubicBezTo>
                <a:close/>
                <a:moveTo>
                  <a:pt x="491" y="0"/>
                </a:moveTo>
                <a:cubicBezTo>
                  <a:pt x="216" y="0"/>
                  <a:pt x="1" y="226"/>
                  <a:pt x="1" y="490"/>
                </a:cubicBezTo>
                <a:lnTo>
                  <a:pt x="1" y="10186"/>
                </a:lnTo>
                <a:cubicBezTo>
                  <a:pt x="10" y="10450"/>
                  <a:pt x="226" y="10666"/>
                  <a:pt x="491" y="10666"/>
                </a:cubicBezTo>
                <a:lnTo>
                  <a:pt x="3432" y="10666"/>
                </a:lnTo>
                <a:cubicBezTo>
                  <a:pt x="3696" y="10666"/>
                  <a:pt x="3912" y="10450"/>
                  <a:pt x="3922" y="10186"/>
                </a:cubicBezTo>
                <a:cubicBezTo>
                  <a:pt x="3873" y="9882"/>
                  <a:pt x="4108" y="9617"/>
                  <a:pt x="4402" y="9617"/>
                </a:cubicBezTo>
                <a:cubicBezTo>
                  <a:pt x="4706" y="9617"/>
                  <a:pt x="4932" y="9882"/>
                  <a:pt x="4892" y="10186"/>
                </a:cubicBezTo>
                <a:cubicBezTo>
                  <a:pt x="4892" y="10450"/>
                  <a:pt x="5108" y="10666"/>
                  <a:pt x="5382" y="10666"/>
                </a:cubicBezTo>
                <a:lnTo>
                  <a:pt x="16078" y="10666"/>
                </a:lnTo>
                <a:cubicBezTo>
                  <a:pt x="16342" y="10666"/>
                  <a:pt x="16558" y="10450"/>
                  <a:pt x="16568" y="10186"/>
                </a:cubicBezTo>
                <a:lnTo>
                  <a:pt x="16568" y="490"/>
                </a:lnTo>
                <a:cubicBezTo>
                  <a:pt x="16568" y="216"/>
                  <a:pt x="16342" y="0"/>
                  <a:pt x="16078" y="0"/>
                </a:cubicBezTo>
                <a:lnTo>
                  <a:pt x="5382" y="0"/>
                </a:lnTo>
                <a:cubicBezTo>
                  <a:pt x="5108" y="0"/>
                  <a:pt x="4892" y="216"/>
                  <a:pt x="4892" y="490"/>
                </a:cubicBezTo>
                <a:cubicBezTo>
                  <a:pt x="4848" y="770"/>
                  <a:pt x="4625" y="909"/>
                  <a:pt x="4403" y="909"/>
                </a:cubicBezTo>
                <a:cubicBezTo>
                  <a:pt x="4182" y="909"/>
                  <a:pt x="3961" y="770"/>
                  <a:pt x="3922" y="490"/>
                </a:cubicBezTo>
                <a:cubicBezTo>
                  <a:pt x="3922" y="216"/>
                  <a:pt x="3696" y="0"/>
                  <a:pt x="343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37" name="Google Shape;1737;p124"/>
          <p:cNvGrpSpPr/>
          <p:nvPr/>
        </p:nvGrpSpPr>
        <p:grpSpPr>
          <a:xfrm>
            <a:off x="3530749" y="2265673"/>
            <a:ext cx="330185" cy="284528"/>
            <a:chOff x="3530749" y="2265673"/>
            <a:chExt cx="330185" cy="284528"/>
          </a:xfrm>
        </p:grpSpPr>
        <p:sp>
          <p:nvSpPr>
            <p:cNvPr id="1738" name="Google Shape;1738;p124"/>
            <p:cNvSpPr/>
            <p:nvPr/>
          </p:nvSpPr>
          <p:spPr>
            <a:xfrm>
              <a:off x="3530749" y="2341643"/>
              <a:ext cx="132763" cy="113780"/>
            </a:xfrm>
            <a:custGeom>
              <a:avLst/>
              <a:gdLst/>
              <a:ahLst/>
              <a:cxnLst/>
              <a:rect l="l" t="t" r="r" b="b"/>
              <a:pathLst>
                <a:path w="6784" h="5814" extrusionOk="0">
                  <a:moveTo>
                    <a:pt x="1451" y="0"/>
                  </a:moveTo>
                  <a:cubicBezTo>
                    <a:pt x="657" y="0"/>
                    <a:pt x="0" y="647"/>
                    <a:pt x="0" y="1451"/>
                  </a:cubicBezTo>
                  <a:lnTo>
                    <a:pt x="0" y="4353"/>
                  </a:lnTo>
                  <a:cubicBezTo>
                    <a:pt x="0" y="5157"/>
                    <a:pt x="647" y="5804"/>
                    <a:pt x="1451" y="5804"/>
                  </a:cubicBezTo>
                  <a:lnTo>
                    <a:pt x="6784" y="5813"/>
                  </a:lnTo>
                  <a:lnTo>
                    <a:pt x="678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124"/>
            <p:cNvSpPr/>
            <p:nvPr/>
          </p:nvSpPr>
          <p:spPr>
            <a:xfrm>
              <a:off x="3682495" y="2295987"/>
              <a:ext cx="96128" cy="205094"/>
            </a:xfrm>
            <a:custGeom>
              <a:avLst/>
              <a:gdLst/>
              <a:ahLst/>
              <a:cxnLst/>
              <a:rect l="l" t="t" r="r" b="b"/>
              <a:pathLst>
                <a:path w="4912" h="10480" extrusionOk="0">
                  <a:moveTo>
                    <a:pt x="4912" y="0"/>
                  </a:moveTo>
                  <a:lnTo>
                    <a:pt x="0" y="2078"/>
                  </a:lnTo>
                  <a:lnTo>
                    <a:pt x="0" y="8391"/>
                  </a:lnTo>
                  <a:lnTo>
                    <a:pt x="4912" y="10480"/>
                  </a:lnTo>
                  <a:lnTo>
                    <a:pt x="49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124"/>
            <p:cNvSpPr/>
            <p:nvPr/>
          </p:nvSpPr>
          <p:spPr>
            <a:xfrm>
              <a:off x="3835591" y="2380960"/>
              <a:ext cx="25343" cy="53739"/>
            </a:xfrm>
            <a:custGeom>
              <a:avLst/>
              <a:gdLst/>
              <a:ahLst/>
              <a:cxnLst/>
              <a:rect l="l" t="t" r="r" b="b"/>
              <a:pathLst>
                <a:path w="1295" h="2746" extrusionOk="0">
                  <a:moveTo>
                    <a:pt x="0" y="1"/>
                  </a:moveTo>
                  <a:lnTo>
                    <a:pt x="0" y="11"/>
                  </a:lnTo>
                  <a:lnTo>
                    <a:pt x="0" y="2746"/>
                  </a:lnTo>
                  <a:cubicBezTo>
                    <a:pt x="1294" y="2285"/>
                    <a:pt x="1294" y="462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124"/>
            <p:cNvSpPr/>
            <p:nvPr/>
          </p:nvSpPr>
          <p:spPr>
            <a:xfrm>
              <a:off x="3797410" y="2265673"/>
              <a:ext cx="19002" cy="264332"/>
            </a:xfrm>
            <a:custGeom>
              <a:avLst/>
              <a:gdLst/>
              <a:ahLst/>
              <a:cxnLst/>
              <a:rect l="l" t="t" r="r" b="b"/>
              <a:pathLst>
                <a:path w="971" h="13507" extrusionOk="0">
                  <a:moveTo>
                    <a:pt x="481" y="0"/>
                  </a:moveTo>
                  <a:cubicBezTo>
                    <a:pt x="482" y="0"/>
                    <a:pt x="484" y="0"/>
                    <a:pt x="486" y="0"/>
                  </a:cubicBezTo>
                  <a:lnTo>
                    <a:pt x="486" y="0"/>
                  </a:lnTo>
                  <a:cubicBezTo>
                    <a:pt x="487" y="0"/>
                    <a:pt x="489" y="0"/>
                    <a:pt x="491" y="0"/>
                  </a:cubicBezTo>
                  <a:close/>
                  <a:moveTo>
                    <a:pt x="486" y="0"/>
                  </a:moveTo>
                  <a:cubicBezTo>
                    <a:pt x="223" y="3"/>
                    <a:pt x="0" y="227"/>
                    <a:pt x="0" y="490"/>
                  </a:cubicBezTo>
                  <a:lnTo>
                    <a:pt x="0" y="13087"/>
                  </a:lnTo>
                  <a:cubicBezTo>
                    <a:pt x="45" y="13367"/>
                    <a:pt x="268" y="13506"/>
                    <a:pt x="489" y="13506"/>
                  </a:cubicBezTo>
                  <a:cubicBezTo>
                    <a:pt x="711" y="13506"/>
                    <a:pt x="932" y="13367"/>
                    <a:pt x="971" y="13087"/>
                  </a:cubicBezTo>
                  <a:lnTo>
                    <a:pt x="971" y="490"/>
                  </a:lnTo>
                  <a:cubicBezTo>
                    <a:pt x="971" y="218"/>
                    <a:pt x="758" y="3"/>
                    <a:pt x="4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124"/>
            <p:cNvSpPr/>
            <p:nvPr/>
          </p:nvSpPr>
          <p:spPr>
            <a:xfrm>
              <a:off x="3549732" y="2473428"/>
              <a:ext cx="96324" cy="76773"/>
            </a:xfrm>
            <a:custGeom>
              <a:avLst/>
              <a:gdLst/>
              <a:ahLst/>
              <a:cxnLst/>
              <a:rect l="l" t="t" r="r" b="b"/>
              <a:pathLst>
                <a:path w="4922" h="3923" extrusionOk="0">
                  <a:moveTo>
                    <a:pt x="1" y="1"/>
                  </a:moveTo>
                  <a:lnTo>
                    <a:pt x="1" y="2471"/>
                  </a:lnTo>
                  <a:cubicBezTo>
                    <a:pt x="1" y="3079"/>
                    <a:pt x="383" y="3628"/>
                    <a:pt x="952" y="3834"/>
                  </a:cubicBezTo>
                  <a:cubicBezTo>
                    <a:pt x="1108" y="3893"/>
                    <a:pt x="1285" y="3922"/>
                    <a:pt x="1451" y="3922"/>
                  </a:cubicBezTo>
                  <a:lnTo>
                    <a:pt x="4363" y="3922"/>
                  </a:lnTo>
                  <a:cubicBezTo>
                    <a:pt x="4922" y="3834"/>
                    <a:pt x="4922" y="3040"/>
                    <a:pt x="4363" y="2952"/>
                  </a:cubicBezTo>
                  <a:lnTo>
                    <a:pt x="3873" y="2952"/>
                  </a:lnTo>
                  <a:lnTo>
                    <a:pt x="3873" y="1"/>
                  </a:lnTo>
                  <a:cubicBezTo>
                    <a:pt x="3337" y="7"/>
                    <a:pt x="2073" y="16"/>
                    <a:pt x="1133" y="16"/>
                  </a:cubicBezTo>
                  <a:cubicBezTo>
                    <a:pt x="526" y="16"/>
                    <a:pt x="54" y="12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43" name="Google Shape;1743;p124"/>
          <p:cNvGrpSpPr/>
          <p:nvPr/>
        </p:nvGrpSpPr>
        <p:grpSpPr>
          <a:xfrm>
            <a:off x="2926427" y="2279039"/>
            <a:ext cx="325586" cy="257835"/>
            <a:chOff x="2926427" y="2279039"/>
            <a:chExt cx="325586" cy="257835"/>
          </a:xfrm>
        </p:grpSpPr>
        <p:sp>
          <p:nvSpPr>
            <p:cNvPr id="1744" name="Google Shape;1744;p124"/>
            <p:cNvSpPr/>
            <p:nvPr/>
          </p:nvSpPr>
          <p:spPr>
            <a:xfrm>
              <a:off x="3012379" y="2279039"/>
              <a:ext cx="239635" cy="162568"/>
            </a:xfrm>
            <a:custGeom>
              <a:avLst/>
              <a:gdLst/>
              <a:ahLst/>
              <a:cxnLst/>
              <a:rect l="l" t="t" r="r" b="b"/>
              <a:pathLst>
                <a:path w="12245" h="8307" extrusionOk="0">
                  <a:moveTo>
                    <a:pt x="8287" y="1"/>
                  </a:moveTo>
                  <a:cubicBezTo>
                    <a:pt x="8164" y="1"/>
                    <a:pt x="8039" y="47"/>
                    <a:pt x="7941" y="141"/>
                  </a:cubicBezTo>
                  <a:lnTo>
                    <a:pt x="6676" y="1405"/>
                  </a:lnTo>
                  <a:cubicBezTo>
                    <a:pt x="6625" y="1405"/>
                    <a:pt x="6238" y="1274"/>
                    <a:pt x="5702" y="1274"/>
                  </a:cubicBezTo>
                  <a:cubicBezTo>
                    <a:pt x="5094" y="1274"/>
                    <a:pt x="4296" y="1442"/>
                    <a:pt x="3578" y="2160"/>
                  </a:cubicBezTo>
                  <a:lnTo>
                    <a:pt x="186" y="5552"/>
                  </a:lnTo>
                  <a:cubicBezTo>
                    <a:pt x="0" y="5738"/>
                    <a:pt x="0" y="6042"/>
                    <a:pt x="186" y="6238"/>
                  </a:cubicBezTo>
                  <a:cubicBezTo>
                    <a:pt x="662" y="6709"/>
                    <a:pt x="1284" y="6944"/>
                    <a:pt x="1906" y="6944"/>
                  </a:cubicBezTo>
                  <a:cubicBezTo>
                    <a:pt x="2527" y="6944"/>
                    <a:pt x="3147" y="6709"/>
                    <a:pt x="3618" y="6238"/>
                  </a:cubicBezTo>
                  <a:lnTo>
                    <a:pt x="4117" y="5738"/>
                  </a:lnTo>
                  <a:cubicBezTo>
                    <a:pt x="4504" y="5975"/>
                    <a:pt x="4939" y="6091"/>
                    <a:pt x="5372" y="6091"/>
                  </a:cubicBezTo>
                  <a:cubicBezTo>
                    <a:pt x="5874" y="6091"/>
                    <a:pt x="6373" y="5935"/>
                    <a:pt x="6794" y="5630"/>
                  </a:cubicBezTo>
                  <a:lnTo>
                    <a:pt x="8774" y="7601"/>
                  </a:lnTo>
                  <a:cubicBezTo>
                    <a:pt x="8980" y="7807"/>
                    <a:pt x="9146" y="8042"/>
                    <a:pt x="9264" y="8307"/>
                  </a:cubicBezTo>
                  <a:cubicBezTo>
                    <a:pt x="9931" y="7522"/>
                    <a:pt x="10411" y="6601"/>
                    <a:pt x="10695" y="5611"/>
                  </a:cubicBezTo>
                  <a:lnTo>
                    <a:pt x="12058" y="4258"/>
                  </a:lnTo>
                  <a:cubicBezTo>
                    <a:pt x="12244" y="4062"/>
                    <a:pt x="12244" y="3758"/>
                    <a:pt x="12058" y="3572"/>
                  </a:cubicBezTo>
                  <a:lnTo>
                    <a:pt x="8627" y="141"/>
                  </a:lnTo>
                  <a:cubicBezTo>
                    <a:pt x="8534" y="47"/>
                    <a:pt x="8411" y="1"/>
                    <a:pt x="82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124"/>
            <p:cNvSpPr/>
            <p:nvPr/>
          </p:nvSpPr>
          <p:spPr>
            <a:xfrm>
              <a:off x="2926427" y="2279998"/>
              <a:ext cx="256895" cy="256876"/>
            </a:xfrm>
            <a:custGeom>
              <a:avLst/>
              <a:gdLst/>
              <a:ahLst/>
              <a:cxnLst/>
              <a:rect l="l" t="t" r="r" b="b"/>
              <a:pathLst>
                <a:path w="13127" h="13126" extrusionOk="0">
                  <a:moveTo>
                    <a:pt x="3957" y="1"/>
                  </a:moveTo>
                  <a:cubicBezTo>
                    <a:pt x="3833" y="1"/>
                    <a:pt x="3711" y="48"/>
                    <a:pt x="3618" y="141"/>
                  </a:cubicBezTo>
                  <a:lnTo>
                    <a:pt x="187" y="3572"/>
                  </a:lnTo>
                  <a:cubicBezTo>
                    <a:pt x="0" y="3758"/>
                    <a:pt x="0" y="4062"/>
                    <a:pt x="187" y="4258"/>
                  </a:cubicBezTo>
                  <a:cubicBezTo>
                    <a:pt x="1040" y="5101"/>
                    <a:pt x="1647" y="6150"/>
                    <a:pt x="1961" y="7307"/>
                  </a:cubicBezTo>
                  <a:cubicBezTo>
                    <a:pt x="2363" y="8865"/>
                    <a:pt x="3226" y="10248"/>
                    <a:pt x="4441" y="11297"/>
                  </a:cubicBezTo>
                  <a:lnTo>
                    <a:pt x="5941" y="12551"/>
                  </a:lnTo>
                  <a:cubicBezTo>
                    <a:pt x="6387" y="12932"/>
                    <a:pt x="6941" y="13125"/>
                    <a:pt x="7498" y="13125"/>
                  </a:cubicBezTo>
                  <a:cubicBezTo>
                    <a:pt x="7958" y="13125"/>
                    <a:pt x="8420" y="12994"/>
                    <a:pt x="8823" y="12728"/>
                  </a:cubicBezTo>
                  <a:lnTo>
                    <a:pt x="12244" y="10483"/>
                  </a:lnTo>
                  <a:cubicBezTo>
                    <a:pt x="13019" y="9983"/>
                    <a:pt x="13127" y="8895"/>
                    <a:pt x="12480" y="8238"/>
                  </a:cubicBezTo>
                  <a:lnTo>
                    <a:pt x="11019" y="6777"/>
                  </a:lnTo>
                  <a:cubicBezTo>
                    <a:pt x="10617" y="6933"/>
                    <a:pt x="10192" y="7012"/>
                    <a:pt x="9768" y="7012"/>
                  </a:cubicBezTo>
                  <a:cubicBezTo>
                    <a:pt x="9415" y="7012"/>
                    <a:pt x="9063" y="6957"/>
                    <a:pt x="8725" y="6846"/>
                  </a:cubicBezTo>
                  <a:cubicBezTo>
                    <a:pt x="7786" y="7476"/>
                    <a:pt x="6900" y="7869"/>
                    <a:pt x="6050" y="7869"/>
                  </a:cubicBezTo>
                  <a:cubicBezTo>
                    <a:pt x="5311" y="7869"/>
                    <a:pt x="4599" y="7572"/>
                    <a:pt x="3902" y="6875"/>
                  </a:cubicBezTo>
                  <a:cubicBezTo>
                    <a:pt x="3333" y="6307"/>
                    <a:pt x="3333" y="5385"/>
                    <a:pt x="3902" y="4817"/>
                  </a:cubicBezTo>
                  <a:lnTo>
                    <a:pt x="7010" y="1709"/>
                  </a:lnTo>
                  <a:lnTo>
                    <a:pt x="5598" y="1435"/>
                  </a:lnTo>
                  <a:lnTo>
                    <a:pt x="4304" y="141"/>
                  </a:lnTo>
                  <a:cubicBezTo>
                    <a:pt x="4206" y="48"/>
                    <a:pt x="4081" y="1"/>
                    <a:pt x="39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46" name="Google Shape;1746;p124"/>
          <p:cNvGrpSpPr/>
          <p:nvPr/>
        </p:nvGrpSpPr>
        <p:grpSpPr>
          <a:xfrm>
            <a:off x="2343222" y="2246064"/>
            <a:ext cx="307151" cy="323864"/>
            <a:chOff x="2343222" y="2246064"/>
            <a:chExt cx="307151" cy="323864"/>
          </a:xfrm>
        </p:grpSpPr>
        <p:sp>
          <p:nvSpPr>
            <p:cNvPr id="1747" name="Google Shape;1747;p124"/>
            <p:cNvSpPr/>
            <p:nvPr/>
          </p:nvSpPr>
          <p:spPr>
            <a:xfrm>
              <a:off x="2589354" y="2340097"/>
              <a:ext cx="61019" cy="133115"/>
            </a:xfrm>
            <a:custGeom>
              <a:avLst/>
              <a:gdLst/>
              <a:ahLst/>
              <a:cxnLst/>
              <a:rect l="l" t="t" r="r" b="b"/>
              <a:pathLst>
                <a:path w="3118" h="6802" extrusionOk="0">
                  <a:moveTo>
                    <a:pt x="1559" y="1"/>
                  </a:moveTo>
                  <a:cubicBezTo>
                    <a:pt x="1265" y="1"/>
                    <a:pt x="1030" y="265"/>
                    <a:pt x="1079" y="560"/>
                  </a:cubicBezTo>
                  <a:lnTo>
                    <a:pt x="1079" y="1128"/>
                  </a:lnTo>
                  <a:cubicBezTo>
                    <a:pt x="402" y="1363"/>
                    <a:pt x="0" y="2050"/>
                    <a:pt x="128" y="2746"/>
                  </a:cubicBezTo>
                  <a:cubicBezTo>
                    <a:pt x="244" y="3445"/>
                    <a:pt x="842" y="3952"/>
                    <a:pt x="1549" y="3952"/>
                  </a:cubicBezTo>
                  <a:cubicBezTo>
                    <a:pt x="1555" y="3952"/>
                    <a:pt x="1562" y="3951"/>
                    <a:pt x="1569" y="3951"/>
                  </a:cubicBezTo>
                  <a:cubicBezTo>
                    <a:pt x="2000" y="3951"/>
                    <a:pt x="2226" y="4481"/>
                    <a:pt x="1912" y="4785"/>
                  </a:cubicBezTo>
                  <a:cubicBezTo>
                    <a:pt x="1813" y="4887"/>
                    <a:pt x="1689" y="4933"/>
                    <a:pt x="1568" y="4933"/>
                  </a:cubicBezTo>
                  <a:cubicBezTo>
                    <a:pt x="1319" y="4933"/>
                    <a:pt x="1079" y="4738"/>
                    <a:pt x="1079" y="4442"/>
                  </a:cubicBezTo>
                  <a:cubicBezTo>
                    <a:pt x="1118" y="4147"/>
                    <a:pt x="892" y="3883"/>
                    <a:pt x="589" y="3883"/>
                  </a:cubicBezTo>
                  <a:cubicBezTo>
                    <a:pt x="294" y="3883"/>
                    <a:pt x="59" y="4147"/>
                    <a:pt x="108" y="4442"/>
                  </a:cubicBezTo>
                  <a:cubicBezTo>
                    <a:pt x="108" y="5059"/>
                    <a:pt x="500" y="5608"/>
                    <a:pt x="1079" y="5814"/>
                  </a:cubicBezTo>
                  <a:lnTo>
                    <a:pt x="1079" y="6383"/>
                  </a:lnTo>
                  <a:cubicBezTo>
                    <a:pt x="1118" y="6662"/>
                    <a:pt x="1339" y="6802"/>
                    <a:pt x="1560" y="6802"/>
                  </a:cubicBezTo>
                  <a:cubicBezTo>
                    <a:pt x="1782" y="6802"/>
                    <a:pt x="2005" y="6662"/>
                    <a:pt x="2049" y="6383"/>
                  </a:cubicBezTo>
                  <a:lnTo>
                    <a:pt x="2049" y="5814"/>
                  </a:lnTo>
                  <a:cubicBezTo>
                    <a:pt x="2716" y="5579"/>
                    <a:pt x="3118" y="4892"/>
                    <a:pt x="3000" y="4196"/>
                  </a:cubicBezTo>
                  <a:cubicBezTo>
                    <a:pt x="2873" y="3500"/>
                    <a:pt x="2275" y="2991"/>
                    <a:pt x="1559" y="2991"/>
                  </a:cubicBezTo>
                  <a:lnTo>
                    <a:pt x="1559" y="2981"/>
                  </a:lnTo>
                  <a:cubicBezTo>
                    <a:pt x="1555" y="2981"/>
                    <a:pt x="1551" y="2981"/>
                    <a:pt x="1547" y="2981"/>
                  </a:cubicBezTo>
                  <a:cubicBezTo>
                    <a:pt x="1114" y="2981"/>
                    <a:pt x="905" y="2458"/>
                    <a:pt x="1206" y="2148"/>
                  </a:cubicBezTo>
                  <a:cubicBezTo>
                    <a:pt x="1307" y="2047"/>
                    <a:pt x="1431" y="2001"/>
                    <a:pt x="1551" y="2001"/>
                  </a:cubicBezTo>
                  <a:cubicBezTo>
                    <a:pt x="1806" y="2001"/>
                    <a:pt x="2049" y="2201"/>
                    <a:pt x="2049" y="2501"/>
                  </a:cubicBezTo>
                  <a:cubicBezTo>
                    <a:pt x="2088" y="2780"/>
                    <a:pt x="2309" y="2920"/>
                    <a:pt x="2531" y="2920"/>
                  </a:cubicBezTo>
                  <a:cubicBezTo>
                    <a:pt x="2753" y="2920"/>
                    <a:pt x="2976" y="2780"/>
                    <a:pt x="3020" y="2501"/>
                  </a:cubicBezTo>
                  <a:cubicBezTo>
                    <a:pt x="3010" y="1883"/>
                    <a:pt x="2628" y="1334"/>
                    <a:pt x="2049" y="1128"/>
                  </a:cubicBezTo>
                  <a:lnTo>
                    <a:pt x="2049" y="560"/>
                  </a:lnTo>
                  <a:cubicBezTo>
                    <a:pt x="2088" y="265"/>
                    <a:pt x="1863" y="1"/>
                    <a:pt x="15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124"/>
            <p:cNvSpPr/>
            <p:nvPr/>
          </p:nvSpPr>
          <p:spPr>
            <a:xfrm>
              <a:off x="2493050" y="2303462"/>
              <a:ext cx="22466" cy="19296"/>
            </a:xfrm>
            <a:custGeom>
              <a:avLst/>
              <a:gdLst/>
              <a:ahLst/>
              <a:cxnLst/>
              <a:rect l="l" t="t" r="r" b="b"/>
              <a:pathLst>
                <a:path w="1148" h="986" extrusionOk="0">
                  <a:moveTo>
                    <a:pt x="667" y="0"/>
                  </a:moveTo>
                  <a:cubicBezTo>
                    <a:pt x="226" y="0"/>
                    <a:pt x="0" y="530"/>
                    <a:pt x="314" y="843"/>
                  </a:cubicBezTo>
                  <a:cubicBezTo>
                    <a:pt x="412" y="941"/>
                    <a:pt x="533" y="985"/>
                    <a:pt x="652" y="985"/>
                  </a:cubicBezTo>
                  <a:cubicBezTo>
                    <a:pt x="904" y="985"/>
                    <a:pt x="1147" y="790"/>
                    <a:pt x="1147" y="491"/>
                  </a:cubicBezTo>
                  <a:cubicBezTo>
                    <a:pt x="1147" y="226"/>
                    <a:pt x="932" y="10"/>
                    <a:pt x="6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124"/>
            <p:cNvSpPr/>
            <p:nvPr/>
          </p:nvSpPr>
          <p:spPr>
            <a:xfrm>
              <a:off x="2343222" y="2246064"/>
              <a:ext cx="278188" cy="323864"/>
            </a:xfrm>
            <a:custGeom>
              <a:avLst/>
              <a:gdLst/>
              <a:ahLst/>
              <a:cxnLst/>
              <a:rect l="l" t="t" r="r" b="b"/>
              <a:pathLst>
                <a:path w="14215" h="16549" extrusionOk="0">
                  <a:moveTo>
                    <a:pt x="8338" y="1968"/>
                  </a:moveTo>
                  <a:cubicBezTo>
                    <a:pt x="8695" y="1968"/>
                    <a:pt x="9058" y="2100"/>
                    <a:pt x="9352" y="2394"/>
                  </a:cubicBezTo>
                  <a:cubicBezTo>
                    <a:pt x="10274" y="3316"/>
                    <a:pt x="9617" y="4884"/>
                    <a:pt x="8323" y="4884"/>
                  </a:cubicBezTo>
                  <a:cubicBezTo>
                    <a:pt x="7519" y="4884"/>
                    <a:pt x="6872" y="4227"/>
                    <a:pt x="6872" y="3424"/>
                  </a:cubicBezTo>
                  <a:cubicBezTo>
                    <a:pt x="6872" y="2547"/>
                    <a:pt x="7591" y="1968"/>
                    <a:pt x="8338" y="1968"/>
                  </a:cubicBezTo>
                  <a:close/>
                  <a:moveTo>
                    <a:pt x="8270" y="1"/>
                  </a:moveTo>
                  <a:cubicBezTo>
                    <a:pt x="7177" y="1"/>
                    <a:pt x="6076" y="216"/>
                    <a:pt x="5029" y="659"/>
                  </a:cubicBezTo>
                  <a:cubicBezTo>
                    <a:pt x="1980" y="1963"/>
                    <a:pt x="0" y="4963"/>
                    <a:pt x="0" y="8276"/>
                  </a:cubicBezTo>
                  <a:cubicBezTo>
                    <a:pt x="0" y="11589"/>
                    <a:pt x="1980" y="14589"/>
                    <a:pt x="5029" y="15883"/>
                  </a:cubicBezTo>
                  <a:cubicBezTo>
                    <a:pt x="6078" y="16330"/>
                    <a:pt x="7183" y="16548"/>
                    <a:pt x="8278" y="16548"/>
                  </a:cubicBezTo>
                  <a:cubicBezTo>
                    <a:pt x="10375" y="16548"/>
                    <a:pt x="12437" y="15750"/>
                    <a:pt x="14009" y="14236"/>
                  </a:cubicBezTo>
                  <a:cubicBezTo>
                    <a:pt x="14215" y="14040"/>
                    <a:pt x="14205" y="13717"/>
                    <a:pt x="13999" y="13530"/>
                  </a:cubicBezTo>
                  <a:lnTo>
                    <a:pt x="8088" y="8276"/>
                  </a:lnTo>
                  <a:lnTo>
                    <a:pt x="13999" y="3022"/>
                  </a:lnTo>
                  <a:cubicBezTo>
                    <a:pt x="14205" y="2835"/>
                    <a:pt x="14215" y="2502"/>
                    <a:pt x="14009" y="2306"/>
                  </a:cubicBezTo>
                  <a:cubicBezTo>
                    <a:pt x="12435" y="797"/>
                    <a:pt x="10370" y="1"/>
                    <a:pt x="82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50" name="Google Shape;1750;p124"/>
          <p:cNvGrpSpPr/>
          <p:nvPr/>
        </p:nvGrpSpPr>
        <p:grpSpPr>
          <a:xfrm>
            <a:off x="1818511" y="3817887"/>
            <a:ext cx="247306" cy="324040"/>
            <a:chOff x="1818511" y="3817887"/>
            <a:chExt cx="247306" cy="324040"/>
          </a:xfrm>
        </p:grpSpPr>
        <p:sp>
          <p:nvSpPr>
            <p:cNvPr id="1751" name="Google Shape;1751;p124"/>
            <p:cNvSpPr/>
            <p:nvPr/>
          </p:nvSpPr>
          <p:spPr>
            <a:xfrm>
              <a:off x="1818511" y="4037364"/>
              <a:ext cx="247110" cy="47790"/>
            </a:xfrm>
            <a:custGeom>
              <a:avLst/>
              <a:gdLst/>
              <a:ahLst/>
              <a:cxnLst/>
              <a:rect l="l" t="t" r="r" b="b"/>
              <a:pathLst>
                <a:path w="12627" h="2442" extrusionOk="0">
                  <a:moveTo>
                    <a:pt x="12137" y="0"/>
                  </a:moveTo>
                  <a:lnTo>
                    <a:pt x="12137" y="10"/>
                  </a:lnTo>
                  <a:lnTo>
                    <a:pt x="491" y="10"/>
                  </a:lnTo>
                  <a:cubicBezTo>
                    <a:pt x="216" y="10"/>
                    <a:pt x="1" y="226"/>
                    <a:pt x="1" y="500"/>
                  </a:cubicBezTo>
                  <a:lnTo>
                    <a:pt x="1" y="1951"/>
                  </a:lnTo>
                  <a:cubicBezTo>
                    <a:pt x="1" y="2216"/>
                    <a:pt x="216" y="2441"/>
                    <a:pt x="491" y="2441"/>
                  </a:cubicBezTo>
                  <a:lnTo>
                    <a:pt x="12137" y="2441"/>
                  </a:lnTo>
                  <a:cubicBezTo>
                    <a:pt x="12402" y="2441"/>
                    <a:pt x="12627" y="2216"/>
                    <a:pt x="12627" y="1951"/>
                  </a:cubicBezTo>
                  <a:lnTo>
                    <a:pt x="12627" y="490"/>
                  </a:lnTo>
                  <a:cubicBezTo>
                    <a:pt x="12627" y="226"/>
                    <a:pt x="12402" y="0"/>
                    <a:pt x="121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124"/>
            <p:cNvSpPr/>
            <p:nvPr/>
          </p:nvSpPr>
          <p:spPr>
            <a:xfrm>
              <a:off x="1818511" y="4122924"/>
              <a:ext cx="247306" cy="19002"/>
            </a:xfrm>
            <a:custGeom>
              <a:avLst/>
              <a:gdLst/>
              <a:ahLst/>
              <a:cxnLst/>
              <a:rect l="l" t="t" r="r" b="b"/>
              <a:pathLst>
                <a:path w="12637" h="971" extrusionOk="0">
                  <a:moveTo>
                    <a:pt x="491" y="0"/>
                  </a:moveTo>
                  <a:cubicBezTo>
                    <a:pt x="216" y="0"/>
                    <a:pt x="1" y="236"/>
                    <a:pt x="10" y="510"/>
                  </a:cubicBezTo>
                  <a:cubicBezTo>
                    <a:pt x="20" y="775"/>
                    <a:pt x="246" y="971"/>
                    <a:pt x="501" y="971"/>
                  </a:cubicBezTo>
                  <a:lnTo>
                    <a:pt x="12137" y="971"/>
                  </a:lnTo>
                  <a:cubicBezTo>
                    <a:pt x="12411" y="971"/>
                    <a:pt x="12637" y="736"/>
                    <a:pt x="12627" y="461"/>
                  </a:cubicBezTo>
                  <a:cubicBezTo>
                    <a:pt x="12607" y="196"/>
                    <a:pt x="12392" y="0"/>
                    <a:pt x="121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124"/>
            <p:cNvSpPr/>
            <p:nvPr/>
          </p:nvSpPr>
          <p:spPr>
            <a:xfrm>
              <a:off x="1837689" y="3817887"/>
              <a:ext cx="208753" cy="200690"/>
            </a:xfrm>
            <a:custGeom>
              <a:avLst/>
              <a:gdLst/>
              <a:ahLst/>
              <a:cxnLst/>
              <a:rect l="l" t="t" r="r" b="b"/>
              <a:pathLst>
                <a:path w="10667" h="10255" extrusionOk="0">
                  <a:moveTo>
                    <a:pt x="5327" y="0"/>
                  </a:moveTo>
                  <a:cubicBezTo>
                    <a:pt x="3726" y="0"/>
                    <a:pt x="2413" y="1297"/>
                    <a:pt x="2422" y="2912"/>
                  </a:cubicBezTo>
                  <a:cubicBezTo>
                    <a:pt x="2422" y="3883"/>
                    <a:pt x="2677" y="4824"/>
                    <a:pt x="2922" y="5726"/>
                  </a:cubicBezTo>
                  <a:cubicBezTo>
                    <a:pt x="3167" y="6618"/>
                    <a:pt x="3383" y="7461"/>
                    <a:pt x="3383" y="8304"/>
                  </a:cubicBezTo>
                  <a:cubicBezTo>
                    <a:pt x="3383" y="8568"/>
                    <a:pt x="3167" y="8794"/>
                    <a:pt x="2893" y="8794"/>
                  </a:cubicBezTo>
                  <a:lnTo>
                    <a:pt x="1452" y="8794"/>
                  </a:lnTo>
                  <a:cubicBezTo>
                    <a:pt x="648" y="8794"/>
                    <a:pt x="1" y="9451"/>
                    <a:pt x="1" y="10255"/>
                  </a:cubicBezTo>
                  <a:lnTo>
                    <a:pt x="10667" y="10255"/>
                  </a:lnTo>
                  <a:cubicBezTo>
                    <a:pt x="10657" y="9451"/>
                    <a:pt x="10010" y="8804"/>
                    <a:pt x="9206" y="8804"/>
                  </a:cubicBezTo>
                  <a:lnTo>
                    <a:pt x="7755" y="8804"/>
                  </a:lnTo>
                  <a:cubicBezTo>
                    <a:pt x="7481" y="8804"/>
                    <a:pt x="7265" y="8578"/>
                    <a:pt x="7265" y="8314"/>
                  </a:cubicBezTo>
                  <a:cubicBezTo>
                    <a:pt x="7265" y="7451"/>
                    <a:pt x="7510" y="6578"/>
                    <a:pt x="7736" y="5735"/>
                  </a:cubicBezTo>
                  <a:cubicBezTo>
                    <a:pt x="7981" y="4853"/>
                    <a:pt x="8226" y="3932"/>
                    <a:pt x="8236" y="2991"/>
                  </a:cubicBezTo>
                  <a:cubicBezTo>
                    <a:pt x="8285" y="1373"/>
                    <a:pt x="6991" y="20"/>
                    <a:pt x="5363" y="1"/>
                  </a:cubicBezTo>
                  <a:cubicBezTo>
                    <a:pt x="5351" y="0"/>
                    <a:pt x="5339" y="0"/>
                    <a:pt x="53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54" name="Google Shape;1754;p124"/>
          <p:cNvSpPr/>
          <p:nvPr/>
        </p:nvSpPr>
        <p:spPr>
          <a:xfrm>
            <a:off x="1780154" y="3284741"/>
            <a:ext cx="323844" cy="323864"/>
          </a:xfrm>
          <a:custGeom>
            <a:avLst/>
            <a:gdLst/>
            <a:ahLst/>
            <a:cxnLst/>
            <a:rect l="l" t="t" r="r" b="b"/>
            <a:pathLst>
              <a:path w="16548" h="16549" extrusionOk="0">
                <a:moveTo>
                  <a:pt x="7784" y="5334"/>
                </a:moveTo>
                <a:lnTo>
                  <a:pt x="7784" y="7402"/>
                </a:lnTo>
                <a:lnTo>
                  <a:pt x="9333" y="6373"/>
                </a:lnTo>
                <a:lnTo>
                  <a:pt x="9325" y="6368"/>
                </a:lnTo>
                <a:lnTo>
                  <a:pt x="9333" y="6363"/>
                </a:lnTo>
                <a:lnTo>
                  <a:pt x="7784" y="5334"/>
                </a:lnTo>
                <a:close/>
                <a:moveTo>
                  <a:pt x="7305" y="3942"/>
                </a:moveTo>
                <a:cubicBezTo>
                  <a:pt x="7394" y="3942"/>
                  <a:pt x="7484" y="3967"/>
                  <a:pt x="7568" y="4020"/>
                </a:cubicBezTo>
                <a:lnTo>
                  <a:pt x="10479" y="5961"/>
                </a:lnTo>
                <a:cubicBezTo>
                  <a:pt x="10764" y="6157"/>
                  <a:pt x="10764" y="6569"/>
                  <a:pt x="10479" y="6765"/>
                </a:cubicBezTo>
                <a:lnTo>
                  <a:pt x="7568" y="8706"/>
                </a:lnTo>
                <a:cubicBezTo>
                  <a:pt x="7484" y="8760"/>
                  <a:pt x="7393" y="8784"/>
                  <a:pt x="7305" y="8784"/>
                </a:cubicBezTo>
                <a:cubicBezTo>
                  <a:pt x="7053" y="8784"/>
                  <a:pt x="6820" y="8587"/>
                  <a:pt x="6813" y="8304"/>
                </a:cubicBezTo>
                <a:lnTo>
                  <a:pt x="6813" y="4432"/>
                </a:lnTo>
                <a:cubicBezTo>
                  <a:pt x="6820" y="4141"/>
                  <a:pt x="7054" y="3942"/>
                  <a:pt x="7305" y="3942"/>
                </a:cubicBezTo>
                <a:close/>
                <a:moveTo>
                  <a:pt x="2941" y="2971"/>
                </a:moveTo>
                <a:lnTo>
                  <a:pt x="2941" y="9755"/>
                </a:lnTo>
                <a:lnTo>
                  <a:pt x="13607" y="9755"/>
                </a:lnTo>
                <a:lnTo>
                  <a:pt x="13607" y="2971"/>
                </a:lnTo>
                <a:close/>
                <a:moveTo>
                  <a:pt x="14097" y="2001"/>
                </a:moveTo>
                <a:cubicBezTo>
                  <a:pt x="14362" y="2001"/>
                  <a:pt x="14577" y="2216"/>
                  <a:pt x="14587" y="2491"/>
                </a:cubicBezTo>
                <a:lnTo>
                  <a:pt x="14587" y="10245"/>
                </a:lnTo>
                <a:cubicBezTo>
                  <a:pt x="14577" y="10510"/>
                  <a:pt x="14362" y="10725"/>
                  <a:pt x="14097" y="10725"/>
                </a:cubicBezTo>
                <a:lnTo>
                  <a:pt x="2451" y="10725"/>
                </a:lnTo>
                <a:cubicBezTo>
                  <a:pt x="2186" y="10725"/>
                  <a:pt x="1961" y="10510"/>
                  <a:pt x="1961" y="10245"/>
                </a:cubicBezTo>
                <a:lnTo>
                  <a:pt x="1961" y="2491"/>
                </a:lnTo>
                <a:cubicBezTo>
                  <a:pt x="1961" y="2216"/>
                  <a:pt x="2186" y="2001"/>
                  <a:pt x="2451" y="2001"/>
                </a:cubicBezTo>
                <a:close/>
                <a:moveTo>
                  <a:pt x="5350" y="12666"/>
                </a:moveTo>
                <a:cubicBezTo>
                  <a:pt x="5128" y="12666"/>
                  <a:pt x="4964" y="12805"/>
                  <a:pt x="4899" y="12981"/>
                </a:cubicBezTo>
                <a:lnTo>
                  <a:pt x="4899" y="12981"/>
                </a:lnTo>
                <a:cubicBezTo>
                  <a:pt x="4831" y="13150"/>
                  <a:pt x="4855" y="13356"/>
                  <a:pt x="5009" y="13510"/>
                </a:cubicBezTo>
                <a:cubicBezTo>
                  <a:pt x="5108" y="13608"/>
                  <a:pt x="5229" y="13652"/>
                  <a:pt x="5349" y="13652"/>
                </a:cubicBezTo>
                <a:cubicBezTo>
                  <a:pt x="5488" y="13652"/>
                  <a:pt x="5625" y="13592"/>
                  <a:pt x="5720" y="13489"/>
                </a:cubicBezTo>
                <a:lnTo>
                  <a:pt x="5720" y="13489"/>
                </a:lnTo>
                <a:cubicBezTo>
                  <a:pt x="5798" y="13405"/>
                  <a:pt x="5849" y="13291"/>
                  <a:pt x="5852" y="13157"/>
                </a:cubicBezTo>
                <a:cubicBezTo>
                  <a:pt x="5852" y="12892"/>
                  <a:pt x="5627" y="12666"/>
                  <a:pt x="5362" y="12666"/>
                </a:cubicBezTo>
                <a:cubicBezTo>
                  <a:pt x="5358" y="12666"/>
                  <a:pt x="5354" y="12666"/>
                  <a:pt x="5350" y="12666"/>
                </a:cubicBezTo>
                <a:close/>
                <a:moveTo>
                  <a:pt x="5362" y="11696"/>
                </a:moveTo>
                <a:cubicBezTo>
                  <a:pt x="5933" y="11696"/>
                  <a:pt x="6504" y="12019"/>
                  <a:pt x="6735" y="12666"/>
                </a:cubicBezTo>
                <a:lnTo>
                  <a:pt x="14087" y="12666"/>
                </a:lnTo>
                <a:cubicBezTo>
                  <a:pt x="14113" y="12662"/>
                  <a:pt x="14139" y="12660"/>
                  <a:pt x="14165" y="12660"/>
                </a:cubicBezTo>
                <a:cubicBezTo>
                  <a:pt x="14426" y="12660"/>
                  <a:pt x="14646" y="12879"/>
                  <a:pt x="14646" y="13147"/>
                </a:cubicBezTo>
                <a:cubicBezTo>
                  <a:pt x="14646" y="13428"/>
                  <a:pt x="14420" y="13641"/>
                  <a:pt x="14154" y="13641"/>
                </a:cubicBezTo>
                <a:cubicBezTo>
                  <a:pt x="14132" y="13641"/>
                  <a:pt x="14109" y="13640"/>
                  <a:pt x="14087" y="13637"/>
                </a:cubicBezTo>
                <a:lnTo>
                  <a:pt x="6745" y="13637"/>
                </a:lnTo>
                <a:cubicBezTo>
                  <a:pt x="6514" y="14284"/>
                  <a:pt x="5941" y="14607"/>
                  <a:pt x="5368" y="14607"/>
                </a:cubicBezTo>
                <a:cubicBezTo>
                  <a:pt x="4796" y="14607"/>
                  <a:pt x="4225" y="14284"/>
                  <a:pt x="4000" y="13637"/>
                </a:cubicBezTo>
                <a:lnTo>
                  <a:pt x="2451" y="13637"/>
                </a:lnTo>
                <a:cubicBezTo>
                  <a:pt x="2428" y="13640"/>
                  <a:pt x="2406" y="13641"/>
                  <a:pt x="2384" y="13641"/>
                </a:cubicBezTo>
                <a:cubicBezTo>
                  <a:pt x="2118" y="13641"/>
                  <a:pt x="1892" y="13428"/>
                  <a:pt x="1892" y="13147"/>
                </a:cubicBezTo>
                <a:cubicBezTo>
                  <a:pt x="1892" y="12879"/>
                  <a:pt x="2111" y="12660"/>
                  <a:pt x="2373" y="12660"/>
                </a:cubicBezTo>
                <a:cubicBezTo>
                  <a:pt x="2398" y="12660"/>
                  <a:pt x="2424" y="12662"/>
                  <a:pt x="2451" y="12666"/>
                </a:cubicBezTo>
                <a:lnTo>
                  <a:pt x="3990" y="12666"/>
                </a:lnTo>
                <a:cubicBezTo>
                  <a:pt x="4220" y="12019"/>
                  <a:pt x="4791" y="11696"/>
                  <a:pt x="5362" y="11696"/>
                </a:cubicBezTo>
                <a:close/>
                <a:moveTo>
                  <a:pt x="490" y="1"/>
                </a:moveTo>
                <a:cubicBezTo>
                  <a:pt x="216" y="1"/>
                  <a:pt x="0" y="217"/>
                  <a:pt x="0" y="491"/>
                </a:cubicBezTo>
                <a:lnTo>
                  <a:pt x="0" y="16058"/>
                </a:lnTo>
                <a:cubicBezTo>
                  <a:pt x="0" y="16333"/>
                  <a:pt x="216" y="16548"/>
                  <a:pt x="490" y="16548"/>
                </a:cubicBezTo>
                <a:lnTo>
                  <a:pt x="16057" y="16548"/>
                </a:lnTo>
                <a:cubicBezTo>
                  <a:pt x="16322" y="16548"/>
                  <a:pt x="16548" y="16333"/>
                  <a:pt x="16548" y="16058"/>
                </a:cubicBezTo>
                <a:lnTo>
                  <a:pt x="16548" y="491"/>
                </a:lnTo>
                <a:cubicBezTo>
                  <a:pt x="16548" y="217"/>
                  <a:pt x="16322" y="1"/>
                  <a:pt x="1605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5" name="Google Shape;1755;p124"/>
          <p:cNvSpPr/>
          <p:nvPr/>
        </p:nvSpPr>
        <p:spPr>
          <a:xfrm>
            <a:off x="1780154" y="2753905"/>
            <a:ext cx="323844" cy="323864"/>
          </a:xfrm>
          <a:custGeom>
            <a:avLst/>
            <a:gdLst/>
            <a:ahLst/>
            <a:cxnLst/>
            <a:rect l="l" t="t" r="r" b="b"/>
            <a:pathLst>
              <a:path w="16548" h="16549" extrusionOk="0">
                <a:moveTo>
                  <a:pt x="6335" y="7805"/>
                </a:moveTo>
                <a:cubicBezTo>
                  <a:pt x="6588" y="7805"/>
                  <a:pt x="6830" y="8005"/>
                  <a:pt x="6823" y="8304"/>
                </a:cubicBezTo>
                <a:cubicBezTo>
                  <a:pt x="6823" y="8569"/>
                  <a:pt x="6597" y="8784"/>
                  <a:pt x="6333" y="8784"/>
                </a:cubicBezTo>
                <a:cubicBezTo>
                  <a:pt x="5892" y="8784"/>
                  <a:pt x="5676" y="8255"/>
                  <a:pt x="5990" y="7951"/>
                </a:cubicBezTo>
                <a:cubicBezTo>
                  <a:pt x="6091" y="7850"/>
                  <a:pt x="6214" y="7805"/>
                  <a:pt x="6335" y="7805"/>
                </a:cubicBezTo>
                <a:close/>
                <a:moveTo>
                  <a:pt x="0" y="6853"/>
                </a:moveTo>
                <a:lnTo>
                  <a:pt x="0" y="9755"/>
                </a:lnTo>
                <a:lnTo>
                  <a:pt x="1970" y="9755"/>
                </a:lnTo>
                <a:lnTo>
                  <a:pt x="1970" y="6853"/>
                </a:lnTo>
                <a:close/>
                <a:moveTo>
                  <a:pt x="8274" y="6853"/>
                </a:moveTo>
                <a:cubicBezTo>
                  <a:pt x="8587" y="7265"/>
                  <a:pt x="8764" y="7775"/>
                  <a:pt x="8764" y="8304"/>
                </a:cubicBezTo>
                <a:lnTo>
                  <a:pt x="8754" y="8304"/>
                </a:lnTo>
                <a:cubicBezTo>
                  <a:pt x="8754" y="8833"/>
                  <a:pt x="8587" y="9343"/>
                  <a:pt x="8264" y="9755"/>
                </a:cubicBezTo>
                <a:lnTo>
                  <a:pt x="11666" y="9755"/>
                </a:lnTo>
                <a:lnTo>
                  <a:pt x="11666" y="6853"/>
                </a:lnTo>
                <a:close/>
                <a:moveTo>
                  <a:pt x="6321" y="6853"/>
                </a:moveTo>
                <a:cubicBezTo>
                  <a:pt x="5035" y="6853"/>
                  <a:pt x="4385" y="8415"/>
                  <a:pt x="5303" y="9333"/>
                </a:cubicBezTo>
                <a:cubicBezTo>
                  <a:pt x="5598" y="9628"/>
                  <a:pt x="5961" y="9760"/>
                  <a:pt x="6317" y="9760"/>
                </a:cubicBezTo>
                <a:cubicBezTo>
                  <a:pt x="7065" y="9760"/>
                  <a:pt x="7784" y="9180"/>
                  <a:pt x="7784" y="8304"/>
                </a:cubicBezTo>
                <a:cubicBezTo>
                  <a:pt x="7784" y="7500"/>
                  <a:pt x="7137" y="6853"/>
                  <a:pt x="6333" y="6853"/>
                </a:cubicBezTo>
                <a:cubicBezTo>
                  <a:pt x="6329" y="6853"/>
                  <a:pt x="6325" y="6853"/>
                  <a:pt x="6321" y="6853"/>
                </a:cubicBezTo>
                <a:close/>
                <a:moveTo>
                  <a:pt x="6279" y="5882"/>
                </a:moveTo>
                <a:cubicBezTo>
                  <a:pt x="6297" y="5882"/>
                  <a:pt x="6315" y="5882"/>
                  <a:pt x="6333" y="5883"/>
                </a:cubicBezTo>
                <a:lnTo>
                  <a:pt x="12146" y="5883"/>
                </a:lnTo>
                <a:cubicBezTo>
                  <a:pt x="12421" y="5883"/>
                  <a:pt x="12636" y="6098"/>
                  <a:pt x="12636" y="6373"/>
                </a:cubicBezTo>
                <a:lnTo>
                  <a:pt x="12636" y="10245"/>
                </a:lnTo>
                <a:cubicBezTo>
                  <a:pt x="12626" y="10510"/>
                  <a:pt x="12411" y="10725"/>
                  <a:pt x="12146" y="10725"/>
                </a:cubicBezTo>
                <a:lnTo>
                  <a:pt x="6333" y="10725"/>
                </a:lnTo>
                <a:cubicBezTo>
                  <a:pt x="6315" y="10726"/>
                  <a:pt x="6297" y="10726"/>
                  <a:pt x="6279" y="10726"/>
                </a:cubicBezTo>
                <a:cubicBezTo>
                  <a:pt x="4941" y="10726"/>
                  <a:pt x="3853" y="9649"/>
                  <a:pt x="3853" y="8304"/>
                </a:cubicBezTo>
                <a:cubicBezTo>
                  <a:pt x="3853" y="6959"/>
                  <a:pt x="4941" y="5882"/>
                  <a:pt x="6279" y="5882"/>
                </a:cubicBezTo>
                <a:close/>
                <a:moveTo>
                  <a:pt x="2941" y="2971"/>
                </a:moveTo>
                <a:lnTo>
                  <a:pt x="2941" y="4432"/>
                </a:lnTo>
                <a:cubicBezTo>
                  <a:pt x="2941" y="4697"/>
                  <a:pt x="2715" y="4912"/>
                  <a:pt x="2451" y="4912"/>
                </a:cubicBezTo>
                <a:lnTo>
                  <a:pt x="0" y="4912"/>
                </a:lnTo>
                <a:lnTo>
                  <a:pt x="0" y="5883"/>
                </a:lnTo>
                <a:lnTo>
                  <a:pt x="2451" y="5883"/>
                </a:lnTo>
                <a:cubicBezTo>
                  <a:pt x="2715" y="5883"/>
                  <a:pt x="2931" y="6098"/>
                  <a:pt x="2931" y="6373"/>
                </a:cubicBezTo>
                <a:lnTo>
                  <a:pt x="2931" y="10245"/>
                </a:lnTo>
                <a:cubicBezTo>
                  <a:pt x="2931" y="10510"/>
                  <a:pt x="2715" y="10725"/>
                  <a:pt x="2451" y="10725"/>
                </a:cubicBezTo>
                <a:lnTo>
                  <a:pt x="0" y="10725"/>
                </a:lnTo>
                <a:lnTo>
                  <a:pt x="0" y="11696"/>
                </a:lnTo>
                <a:lnTo>
                  <a:pt x="2451" y="11696"/>
                </a:lnTo>
                <a:cubicBezTo>
                  <a:pt x="2715" y="11696"/>
                  <a:pt x="2931" y="11921"/>
                  <a:pt x="2931" y="12186"/>
                </a:cubicBezTo>
                <a:lnTo>
                  <a:pt x="2931" y="13637"/>
                </a:lnTo>
                <a:lnTo>
                  <a:pt x="13597" y="13637"/>
                </a:lnTo>
                <a:lnTo>
                  <a:pt x="13597" y="2981"/>
                </a:lnTo>
                <a:lnTo>
                  <a:pt x="2941" y="2971"/>
                </a:lnTo>
                <a:close/>
                <a:moveTo>
                  <a:pt x="490" y="1"/>
                </a:moveTo>
                <a:cubicBezTo>
                  <a:pt x="225" y="1"/>
                  <a:pt x="0" y="217"/>
                  <a:pt x="0" y="481"/>
                </a:cubicBezTo>
                <a:lnTo>
                  <a:pt x="0" y="3942"/>
                </a:lnTo>
                <a:lnTo>
                  <a:pt x="1970" y="3942"/>
                </a:lnTo>
                <a:lnTo>
                  <a:pt x="1970" y="2491"/>
                </a:lnTo>
                <a:cubicBezTo>
                  <a:pt x="1970" y="2216"/>
                  <a:pt x="2186" y="2001"/>
                  <a:pt x="2461" y="2001"/>
                </a:cubicBezTo>
                <a:lnTo>
                  <a:pt x="14097" y="2001"/>
                </a:lnTo>
                <a:cubicBezTo>
                  <a:pt x="14362" y="2001"/>
                  <a:pt x="14587" y="2216"/>
                  <a:pt x="14587" y="2491"/>
                </a:cubicBezTo>
                <a:lnTo>
                  <a:pt x="14587" y="14117"/>
                </a:lnTo>
                <a:cubicBezTo>
                  <a:pt x="14577" y="14392"/>
                  <a:pt x="14362" y="14607"/>
                  <a:pt x="14097" y="14607"/>
                </a:cubicBezTo>
                <a:lnTo>
                  <a:pt x="2451" y="14607"/>
                </a:lnTo>
                <a:cubicBezTo>
                  <a:pt x="2186" y="14607"/>
                  <a:pt x="1961" y="14392"/>
                  <a:pt x="1961" y="14117"/>
                </a:cubicBezTo>
                <a:lnTo>
                  <a:pt x="1961" y="12666"/>
                </a:lnTo>
                <a:lnTo>
                  <a:pt x="0" y="12666"/>
                </a:lnTo>
                <a:lnTo>
                  <a:pt x="0" y="16058"/>
                </a:lnTo>
                <a:cubicBezTo>
                  <a:pt x="0" y="16333"/>
                  <a:pt x="216" y="16548"/>
                  <a:pt x="490" y="16548"/>
                </a:cubicBezTo>
                <a:lnTo>
                  <a:pt x="16057" y="16548"/>
                </a:lnTo>
                <a:cubicBezTo>
                  <a:pt x="16322" y="16548"/>
                  <a:pt x="16548" y="16333"/>
                  <a:pt x="16548" y="16058"/>
                </a:cubicBezTo>
                <a:lnTo>
                  <a:pt x="16548" y="481"/>
                </a:lnTo>
                <a:cubicBezTo>
                  <a:pt x="16538" y="217"/>
                  <a:pt x="16322" y="1"/>
                  <a:pt x="1605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56" name="Google Shape;1756;p124"/>
          <p:cNvGrpSpPr/>
          <p:nvPr/>
        </p:nvGrpSpPr>
        <p:grpSpPr>
          <a:xfrm>
            <a:off x="1776690" y="2244870"/>
            <a:ext cx="330557" cy="326623"/>
            <a:chOff x="1776690" y="2244870"/>
            <a:chExt cx="330557" cy="326623"/>
          </a:xfrm>
        </p:grpSpPr>
        <p:sp>
          <p:nvSpPr>
            <p:cNvPr id="1757" name="Google Shape;1757;p124"/>
            <p:cNvSpPr/>
            <p:nvPr/>
          </p:nvSpPr>
          <p:spPr>
            <a:xfrm>
              <a:off x="1776690" y="2438378"/>
              <a:ext cx="123839" cy="133115"/>
            </a:xfrm>
            <a:custGeom>
              <a:avLst/>
              <a:gdLst/>
              <a:ahLst/>
              <a:cxnLst/>
              <a:rect l="l" t="t" r="r" b="b"/>
              <a:pathLst>
                <a:path w="6328" h="6802" extrusionOk="0">
                  <a:moveTo>
                    <a:pt x="3178" y="2829"/>
                  </a:moveTo>
                  <a:cubicBezTo>
                    <a:pt x="3427" y="2829"/>
                    <a:pt x="3667" y="3024"/>
                    <a:pt x="3667" y="3321"/>
                  </a:cubicBezTo>
                  <a:cubicBezTo>
                    <a:pt x="3667" y="3586"/>
                    <a:pt x="3451" y="3811"/>
                    <a:pt x="3177" y="3811"/>
                  </a:cubicBezTo>
                  <a:cubicBezTo>
                    <a:pt x="2745" y="3811"/>
                    <a:pt x="2520" y="3282"/>
                    <a:pt x="2834" y="2978"/>
                  </a:cubicBezTo>
                  <a:cubicBezTo>
                    <a:pt x="2933" y="2875"/>
                    <a:pt x="3056" y="2829"/>
                    <a:pt x="3178" y="2829"/>
                  </a:cubicBezTo>
                  <a:close/>
                  <a:moveTo>
                    <a:pt x="3182" y="0"/>
                  </a:moveTo>
                  <a:cubicBezTo>
                    <a:pt x="2961" y="0"/>
                    <a:pt x="2741" y="140"/>
                    <a:pt x="2696" y="419"/>
                  </a:cubicBezTo>
                  <a:lnTo>
                    <a:pt x="2696" y="949"/>
                  </a:lnTo>
                  <a:cubicBezTo>
                    <a:pt x="2187" y="1057"/>
                    <a:pt x="1716" y="1321"/>
                    <a:pt x="1373" y="1723"/>
                  </a:cubicBezTo>
                  <a:lnTo>
                    <a:pt x="912" y="1449"/>
                  </a:lnTo>
                  <a:cubicBezTo>
                    <a:pt x="844" y="1421"/>
                    <a:pt x="778" y="1409"/>
                    <a:pt x="716" y="1409"/>
                  </a:cubicBezTo>
                  <a:cubicBezTo>
                    <a:pt x="291" y="1409"/>
                    <a:pt x="29" y="1984"/>
                    <a:pt x="422" y="2292"/>
                  </a:cubicBezTo>
                  <a:lnTo>
                    <a:pt x="883" y="2557"/>
                  </a:lnTo>
                  <a:cubicBezTo>
                    <a:pt x="716" y="3056"/>
                    <a:pt x="716" y="3596"/>
                    <a:pt x="883" y="4096"/>
                  </a:cubicBezTo>
                  <a:lnTo>
                    <a:pt x="422" y="4360"/>
                  </a:lnTo>
                  <a:cubicBezTo>
                    <a:pt x="1" y="4655"/>
                    <a:pt x="268" y="5255"/>
                    <a:pt x="694" y="5255"/>
                  </a:cubicBezTo>
                  <a:cubicBezTo>
                    <a:pt x="763" y="5255"/>
                    <a:pt x="837" y="5239"/>
                    <a:pt x="912" y="5203"/>
                  </a:cubicBezTo>
                  <a:lnTo>
                    <a:pt x="1373" y="4939"/>
                  </a:lnTo>
                  <a:cubicBezTo>
                    <a:pt x="1726" y="5331"/>
                    <a:pt x="2187" y="5595"/>
                    <a:pt x="2706" y="5703"/>
                  </a:cubicBezTo>
                  <a:lnTo>
                    <a:pt x="2706" y="6242"/>
                  </a:lnTo>
                  <a:cubicBezTo>
                    <a:pt x="2657" y="6537"/>
                    <a:pt x="2892" y="6801"/>
                    <a:pt x="3187" y="6801"/>
                  </a:cubicBezTo>
                  <a:cubicBezTo>
                    <a:pt x="3490" y="6801"/>
                    <a:pt x="3716" y="6537"/>
                    <a:pt x="3677" y="6242"/>
                  </a:cubicBezTo>
                  <a:lnTo>
                    <a:pt x="3677" y="5703"/>
                  </a:lnTo>
                  <a:cubicBezTo>
                    <a:pt x="4186" y="5595"/>
                    <a:pt x="4657" y="5331"/>
                    <a:pt x="5000" y="4939"/>
                  </a:cubicBezTo>
                  <a:lnTo>
                    <a:pt x="5461" y="5203"/>
                  </a:lnTo>
                  <a:cubicBezTo>
                    <a:pt x="5526" y="5229"/>
                    <a:pt x="5589" y="5241"/>
                    <a:pt x="5649" y="5241"/>
                  </a:cubicBezTo>
                  <a:cubicBezTo>
                    <a:pt x="6068" y="5241"/>
                    <a:pt x="6327" y="4669"/>
                    <a:pt x="5941" y="4360"/>
                  </a:cubicBezTo>
                  <a:lnTo>
                    <a:pt x="5480" y="4096"/>
                  </a:lnTo>
                  <a:cubicBezTo>
                    <a:pt x="5647" y="3596"/>
                    <a:pt x="5647" y="3056"/>
                    <a:pt x="5480" y="2566"/>
                  </a:cubicBezTo>
                  <a:lnTo>
                    <a:pt x="5941" y="2292"/>
                  </a:lnTo>
                  <a:cubicBezTo>
                    <a:pt x="6176" y="2164"/>
                    <a:pt x="6255" y="1870"/>
                    <a:pt x="6118" y="1635"/>
                  </a:cubicBezTo>
                  <a:lnTo>
                    <a:pt x="6118" y="1625"/>
                  </a:lnTo>
                  <a:cubicBezTo>
                    <a:pt x="6025" y="1473"/>
                    <a:pt x="5861" y="1388"/>
                    <a:pt x="5694" y="1388"/>
                  </a:cubicBezTo>
                  <a:cubicBezTo>
                    <a:pt x="5614" y="1388"/>
                    <a:pt x="5534" y="1407"/>
                    <a:pt x="5461" y="1449"/>
                  </a:cubicBezTo>
                  <a:lnTo>
                    <a:pt x="4990" y="1723"/>
                  </a:lnTo>
                  <a:cubicBezTo>
                    <a:pt x="4647" y="1321"/>
                    <a:pt x="4177" y="1057"/>
                    <a:pt x="3667" y="949"/>
                  </a:cubicBezTo>
                  <a:lnTo>
                    <a:pt x="3667" y="419"/>
                  </a:lnTo>
                  <a:cubicBezTo>
                    <a:pt x="3623" y="140"/>
                    <a:pt x="3402" y="0"/>
                    <a:pt x="31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124"/>
            <p:cNvSpPr/>
            <p:nvPr/>
          </p:nvSpPr>
          <p:spPr>
            <a:xfrm>
              <a:off x="1983310" y="2438378"/>
              <a:ext cx="123937" cy="132919"/>
            </a:xfrm>
            <a:custGeom>
              <a:avLst/>
              <a:gdLst/>
              <a:ahLst/>
              <a:cxnLst/>
              <a:rect l="l" t="t" r="r" b="b"/>
              <a:pathLst>
                <a:path w="6333" h="6792" extrusionOk="0">
                  <a:moveTo>
                    <a:pt x="3158" y="2829"/>
                  </a:moveTo>
                  <a:cubicBezTo>
                    <a:pt x="3407" y="2829"/>
                    <a:pt x="3647" y="3024"/>
                    <a:pt x="3647" y="3321"/>
                  </a:cubicBezTo>
                  <a:cubicBezTo>
                    <a:pt x="3647" y="3586"/>
                    <a:pt x="3422" y="3811"/>
                    <a:pt x="3157" y="3811"/>
                  </a:cubicBezTo>
                  <a:cubicBezTo>
                    <a:pt x="2716" y="3811"/>
                    <a:pt x="2500" y="3282"/>
                    <a:pt x="2814" y="2978"/>
                  </a:cubicBezTo>
                  <a:cubicBezTo>
                    <a:pt x="2913" y="2875"/>
                    <a:pt x="3037" y="2829"/>
                    <a:pt x="3158" y="2829"/>
                  </a:cubicBezTo>
                  <a:close/>
                  <a:moveTo>
                    <a:pt x="3148" y="0"/>
                  </a:moveTo>
                  <a:cubicBezTo>
                    <a:pt x="2927" y="0"/>
                    <a:pt x="2706" y="140"/>
                    <a:pt x="2667" y="419"/>
                  </a:cubicBezTo>
                  <a:lnTo>
                    <a:pt x="2667" y="949"/>
                  </a:lnTo>
                  <a:cubicBezTo>
                    <a:pt x="2147" y="1057"/>
                    <a:pt x="1687" y="1321"/>
                    <a:pt x="1343" y="1723"/>
                  </a:cubicBezTo>
                  <a:lnTo>
                    <a:pt x="873" y="1449"/>
                  </a:lnTo>
                  <a:cubicBezTo>
                    <a:pt x="784" y="1382"/>
                    <a:pt x="682" y="1351"/>
                    <a:pt x="580" y="1351"/>
                  </a:cubicBezTo>
                  <a:cubicBezTo>
                    <a:pt x="411" y="1351"/>
                    <a:pt x="245" y="1437"/>
                    <a:pt x="148" y="1596"/>
                  </a:cubicBezTo>
                  <a:cubicBezTo>
                    <a:pt x="0" y="1851"/>
                    <a:pt x="108" y="2174"/>
                    <a:pt x="383" y="2292"/>
                  </a:cubicBezTo>
                  <a:lnTo>
                    <a:pt x="844" y="2557"/>
                  </a:lnTo>
                  <a:cubicBezTo>
                    <a:pt x="677" y="3056"/>
                    <a:pt x="677" y="3596"/>
                    <a:pt x="844" y="4096"/>
                  </a:cubicBezTo>
                  <a:lnTo>
                    <a:pt x="402" y="4360"/>
                  </a:lnTo>
                  <a:cubicBezTo>
                    <a:pt x="128" y="4478"/>
                    <a:pt x="20" y="4801"/>
                    <a:pt x="167" y="5056"/>
                  </a:cubicBezTo>
                  <a:cubicBezTo>
                    <a:pt x="259" y="5215"/>
                    <a:pt x="426" y="5302"/>
                    <a:pt x="597" y="5302"/>
                  </a:cubicBezTo>
                  <a:cubicBezTo>
                    <a:pt x="700" y="5302"/>
                    <a:pt x="804" y="5270"/>
                    <a:pt x="893" y="5203"/>
                  </a:cubicBezTo>
                  <a:lnTo>
                    <a:pt x="1353" y="4929"/>
                  </a:lnTo>
                  <a:cubicBezTo>
                    <a:pt x="1706" y="5321"/>
                    <a:pt x="2167" y="5595"/>
                    <a:pt x="2687" y="5703"/>
                  </a:cubicBezTo>
                  <a:lnTo>
                    <a:pt x="2687" y="6233"/>
                  </a:lnTo>
                  <a:cubicBezTo>
                    <a:pt x="2637" y="6527"/>
                    <a:pt x="2873" y="6791"/>
                    <a:pt x="3167" y="6791"/>
                  </a:cubicBezTo>
                  <a:cubicBezTo>
                    <a:pt x="3471" y="6791"/>
                    <a:pt x="3696" y="6527"/>
                    <a:pt x="3657" y="6233"/>
                  </a:cubicBezTo>
                  <a:lnTo>
                    <a:pt x="3657" y="5703"/>
                  </a:lnTo>
                  <a:cubicBezTo>
                    <a:pt x="4167" y="5595"/>
                    <a:pt x="4637" y="5321"/>
                    <a:pt x="4980" y="4929"/>
                  </a:cubicBezTo>
                  <a:lnTo>
                    <a:pt x="5441" y="5203"/>
                  </a:lnTo>
                  <a:cubicBezTo>
                    <a:pt x="5509" y="5231"/>
                    <a:pt x="5575" y="5244"/>
                    <a:pt x="5638" y="5244"/>
                  </a:cubicBezTo>
                  <a:cubicBezTo>
                    <a:pt x="6064" y="5244"/>
                    <a:pt x="6333" y="4668"/>
                    <a:pt x="5931" y="4360"/>
                  </a:cubicBezTo>
                  <a:lnTo>
                    <a:pt x="5922" y="4360"/>
                  </a:lnTo>
                  <a:lnTo>
                    <a:pt x="5451" y="4096"/>
                  </a:lnTo>
                  <a:cubicBezTo>
                    <a:pt x="5618" y="3596"/>
                    <a:pt x="5618" y="3056"/>
                    <a:pt x="5451" y="2557"/>
                  </a:cubicBezTo>
                  <a:lnTo>
                    <a:pt x="5922" y="2292"/>
                  </a:lnTo>
                  <a:cubicBezTo>
                    <a:pt x="6315" y="1984"/>
                    <a:pt x="6045" y="1409"/>
                    <a:pt x="5625" y="1409"/>
                  </a:cubicBezTo>
                  <a:cubicBezTo>
                    <a:pt x="5563" y="1409"/>
                    <a:pt x="5498" y="1421"/>
                    <a:pt x="5431" y="1449"/>
                  </a:cubicBezTo>
                  <a:lnTo>
                    <a:pt x="4961" y="1723"/>
                  </a:lnTo>
                  <a:cubicBezTo>
                    <a:pt x="4618" y="1321"/>
                    <a:pt x="4147" y="1057"/>
                    <a:pt x="3637" y="949"/>
                  </a:cubicBezTo>
                  <a:lnTo>
                    <a:pt x="3637" y="419"/>
                  </a:lnTo>
                  <a:cubicBezTo>
                    <a:pt x="3593" y="140"/>
                    <a:pt x="3370" y="0"/>
                    <a:pt x="31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124"/>
            <p:cNvSpPr/>
            <p:nvPr/>
          </p:nvSpPr>
          <p:spPr>
            <a:xfrm>
              <a:off x="1894677" y="2416831"/>
              <a:ext cx="94973" cy="38005"/>
            </a:xfrm>
            <a:custGeom>
              <a:avLst/>
              <a:gdLst/>
              <a:ahLst/>
              <a:cxnLst/>
              <a:rect l="l" t="t" r="r" b="b"/>
              <a:pathLst>
                <a:path w="4853" h="1942" extrusionOk="0">
                  <a:moveTo>
                    <a:pt x="0" y="1"/>
                  </a:moveTo>
                  <a:lnTo>
                    <a:pt x="0" y="1452"/>
                  </a:lnTo>
                  <a:cubicBezTo>
                    <a:pt x="0" y="1726"/>
                    <a:pt x="216" y="1942"/>
                    <a:pt x="491" y="1942"/>
                  </a:cubicBezTo>
                  <a:lnTo>
                    <a:pt x="4363" y="1942"/>
                  </a:lnTo>
                  <a:cubicBezTo>
                    <a:pt x="4627" y="1942"/>
                    <a:pt x="4853" y="1726"/>
                    <a:pt x="4853" y="1452"/>
                  </a:cubicBezTo>
                  <a:lnTo>
                    <a:pt x="4843" y="1452"/>
                  </a:lnTo>
                  <a:lnTo>
                    <a:pt x="48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124"/>
            <p:cNvSpPr/>
            <p:nvPr/>
          </p:nvSpPr>
          <p:spPr>
            <a:xfrm>
              <a:off x="1833286" y="2245946"/>
              <a:ext cx="194174" cy="151922"/>
            </a:xfrm>
            <a:custGeom>
              <a:avLst/>
              <a:gdLst/>
              <a:ahLst/>
              <a:cxnLst/>
              <a:rect l="l" t="t" r="r" b="b"/>
              <a:pathLst>
                <a:path w="9922" h="7763" extrusionOk="0">
                  <a:moveTo>
                    <a:pt x="5558" y="1"/>
                  </a:moveTo>
                  <a:cubicBezTo>
                    <a:pt x="5217" y="1"/>
                    <a:pt x="4869" y="41"/>
                    <a:pt x="4520" y="126"/>
                  </a:cubicBezTo>
                  <a:cubicBezTo>
                    <a:pt x="991" y="979"/>
                    <a:pt x="0" y="5508"/>
                    <a:pt x="2843" y="7762"/>
                  </a:cubicBezTo>
                  <a:lnTo>
                    <a:pt x="5069" y="7762"/>
                  </a:lnTo>
                  <a:lnTo>
                    <a:pt x="5069" y="5537"/>
                  </a:lnTo>
                  <a:lnTo>
                    <a:pt x="4245" y="4714"/>
                  </a:lnTo>
                  <a:cubicBezTo>
                    <a:pt x="4010" y="4537"/>
                    <a:pt x="3981" y="4184"/>
                    <a:pt x="4196" y="3978"/>
                  </a:cubicBezTo>
                  <a:cubicBezTo>
                    <a:pt x="4290" y="3880"/>
                    <a:pt x="4415" y="3833"/>
                    <a:pt x="4539" y="3833"/>
                  </a:cubicBezTo>
                  <a:cubicBezTo>
                    <a:pt x="4688" y="3833"/>
                    <a:pt x="4836" y="3900"/>
                    <a:pt x="4931" y="4028"/>
                  </a:cubicBezTo>
                  <a:lnTo>
                    <a:pt x="5559" y="4655"/>
                  </a:lnTo>
                  <a:lnTo>
                    <a:pt x="6186" y="4028"/>
                  </a:lnTo>
                  <a:cubicBezTo>
                    <a:pt x="6282" y="3900"/>
                    <a:pt x="6427" y="3833"/>
                    <a:pt x="6574" y="3833"/>
                  </a:cubicBezTo>
                  <a:cubicBezTo>
                    <a:pt x="6698" y="3833"/>
                    <a:pt x="6823" y="3880"/>
                    <a:pt x="6921" y="3978"/>
                  </a:cubicBezTo>
                  <a:cubicBezTo>
                    <a:pt x="7127" y="4184"/>
                    <a:pt x="7108" y="4537"/>
                    <a:pt x="6872" y="4714"/>
                  </a:cubicBezTo>
                  <a:lnTo>
                    <a:pt x="6039" y="5537"/>
                  </a:lnTo>
                  <a:lnTo>
                    <a:pt x="6039" y="7762"/>
                  </a:lnTo>
                  <a:lnTo>
                    <a:pt x="8274" y="7762"/>
                  </a:lnTo>
                  <a:cubicBezTo>
                    <a:pt x="9313" y="6949"/>
                    <a:pt x="9921" y="5694"/>
                    <a:pt x="9921" y="4380"/>
                  </a:cubicBezTo>
                  <a:cubicBezTo>
                    <a:pt x="9921" y="1899"/>
                    <a:pt x="7898" y="1"/>
                    <a:pt x="55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124"/>
            <p:cNvSpPr/>
            <p:nvPr/>
          </p:nvSpPr>
          <p:spPr>
            <a:xfrm>
              <a:off x="1797219" y="2244968"/>
              <a:ext cx="42995" cy="40177"/>
            </a:xfrm>
            <a:custGeom>
              <a:avLst/>
              <a:gdLst/>
              <a:ahLst/>
              <a:cxnLst/>
              <a:rect l="l" t="t" r="r" b="b"/>
              <a:pathLst>
                <a:path w="2197" h="2053" extrusionOk="0">
                  <a:moveTo>
                    <a:pt x="564" y="1"/>
                  </a:moveTo>
                  <a:cubicBezTo>
                    <a:pt x="440" y="1"/>
                    <a:pt x="315" y="48"/>
                    <a:pt x="216" y="146"/>
                  </a:cubicBezTo>
                  <a:cubicBezTo>
                    <a:pt x="0" y="352"/>
                    <a:pt x="30" y="705"/>
                    <a:pt x="275" y="882"/>
                  </a:cubicBezTo>
                  <a:lnTo>
                    <a:pt x="1236" y="1852"/>
                  </a:lnTo>
                  <a:cubicBezTo>
                    <a:pt x="1337" y="1985"/>
                    <a:pt x="1484" y="2052"/>
                    <a:pt x="1633" y="2052"/>
                  </a:cubicBezTo>
                  <a:cubicBezTo>
                    <a:pt x="1757" y="2052"/>
                    <a:pt x="1882" y="2005"/>
                    <a:pt x="1981" y="1911"/>
                  </a:cubicBezTo>
                  <a:cubicBezTo>
                    <a:pt x="2196" y="1695"/>
                    <a:pt x="2167" y="1342"/>
                    <a:pt x="1922" y="1166"/>
                  </a:cubicBezTo>
                  <a:lnTo>
                    <a:pt x="961" y="196"/>
                  </a:lnTo>
                  <a:cubicBezTo>
                    <a:pt x="860" y="68"/>
                    <a:pt x="712" y="1"/>
                    <a:pt x="5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124"/>
            <p:cNvSpPr/>
            <p:nvPr/>
          </p:nvSpPr>
          <p:spPr>
            <a:xfrm>
              <a:off x="1797277" y="2358748"/>
              <a:ext cx="42937" cy="38396"/>
            </a:xfrm>
            <a:custGeom>
              <a:avLst/>
              <a:gdLst/>
              <a:ahLst/>
              <a:cxnLst/>
              <a:rect l="l" t="t" r="r" b="b"/>
              <a:pathLst>
                <a:path w="2194" h="1962" extrusionOk="0">
                  <a:moveTo>
                    <a:pt x="1634" y="1"/>
                  </a:moveTo>
                  <a:cubicBezTo>
                    <a:pt x="1486" y="1"/>
                    <a:pt x="1339" y="70"/>
                    <a:pt x="1242" y="205"/>
                  </a:cubicBezTo>
                  <a:lnTo>
                    <a:pt x="272" y="1175"/>
                  </a:lnTo>
                  <a:cubicBezTo>
                    <a:pt x="1" y="1531"/>
                    <a:pt x="299" y="1961"/>
                    <a:pt x="664" y="1961"/>
                  </a:cubicBezTo>
                  <a:cubicBezTo>
                    <a:pt x="760" y="1961"/>
                    <a:pt x="862" y="1931"/>
                    <a:pt x="958" y="1861"/>
                  </a:cubicBezTo>
                  <a:lnTo>
                    <a:pt x="1929" y="891"/>
                  </a:lnTo>
                  <a:cubicBezTo>
                    <a:pt x="2164" y="704"/>
                    <a:pt x="2193" y="361"/>
                    <a:pt x="1978" y="146"/>
                  </a:cubicBezTo>
                  <a:cubicBezTo>
                    <a:pt x="1880" y="48"/>
                    <a:pt x="1757" y="1"/>
                    <a:pt x="16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124"/>
            <p:cNvSpPr/>
            <p:nvPr/>
          </p:nvSpPr>
          <p:spPr>
            <a:xfrm>
              <a:off x="2043938" y="2244870"/>
              <a:ext cx="42800" cy="40275"/>
            </a:xfrm>
            <a:custGeom>
              <a:avLst/>
              <a:gdLst/>
              <a:ahLst/>
              <a:cxnLst/>
              <a:rect l="l" t="t" r="r" b="b"/>
              <a:pathLst>
                <a:path w="2187" h="2058" extrusionOk="0">
                  <a:moveTo>
                    <a:pt x="1629" y="1"/>
                  </a:moveTo>
                  <a:cubicBezTo>
                    <a:pt x="1479" y="1"/>
                    <a:pt x="1331" y="67"/>
                    <a:pt x="1235" y="201"/>
                  </a:cubicBezTo>
                  <a:lnTo>
                    <a:pt x="265" y="1171"/>
                  </a:lnTo>
                  <a:cubicBezTo>
                    <a:pt x="20" y="1347"/>
                    <a:pt x="0" y="1700"/>
                    <a:pt x="206" y="1916"/>
                  </a:cubicBezTo>
                  <a:cubicBezTo>
                    <a:pt x="305" y="2010"/>
                    <a:pt x="432" y="2057"/>
                    <a:pt x="557" y="2057"/>
                  </a:cubicBezTo>
                  <a:cubicBezTo>
                    <a:pt x="707" y="2057"/>
                    <a:pt x="855" y="1990"/>
                    <a:pt x="951" y="1857"/>
                  </a:cubicBezTo>
                  <a:lnTo>
                    <a:pt x="1922" y="887"/>
                  </a:lnTo>
                  <a:cubicBezTo>
                    <a:pt x="2167" y="710"/>
                    <a:pt x="2186" y="357"/>
                    <a:pt x="1980" y="142"/>
                  </a:cubicBezTo>
                  <a:cubicBezTo>
                    <a:pt x="1882" y="48"/>
                    <a:pt x="1755" y="1"/>
                    <a:pt x="16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124"/>
            <p:cNvSpPr/>
            <p:nvPr/>
          </p:nvSpPr>
          <p:spPr>
            <a:xfrm>
              <a:off x="2043938" y="2358826"/>
              <a:ext cx="42800" cy="40177"/>
            </a:xfrm>
            <a:custGeom>
              <a:avLst/>
              <a:gdLst/>
              <a:ahLst/>
              <a:cxnLst/>
              <a:rect l="l" t="t" r="r" b="b"/>
              <a:pathLst>
                <a:path w="2187" h="2053" extrusionOk="0">
                  <a:moveTo>
                    <a:pt x="557" y="1"/>
                  </a:moveTo>
                  <a:cubicBezTo>
                    <a:pt x="432" y="1"/>
                    <a:pt x="305" y="48"/>
                    <a:pt x="206" y="142"/>
                  </a:cubicBezTo>
                  <a:cubicBezTo>
                    <a:pt x="0" y="357"/>
                    <a:pt x="20" y="710"/>
                    <a:pt x="265" y="887"/>
                  </a:cubicBezTo>
                  <a:lnTo>
                    <a:pt x="1235" y="1857"/>
                  </a:lnTo>
                  <a:cubicBezTo>
                    <a:pt x="1331" y="1985"/>
                    <a:pt x="1479" y="2052"/>
                    <a:pt x="1629" y="2052"/>
                  </a:cubicBezTo>
                  <a:cubicBezTo>
                    <a:pt x="1755" y="2052"/>
                    <a:pt x="1882" y="2005"/>
                    <a:pt x="1980" y="1906"/>
                  </a:cubicBezTo>
                  <a:cubicBezTo>
                    <a:pt x="2186" y="1700"/>
                    <a:pt x="2167" y="1347"/>
                    <a:pt x="1922" y="1171"/>
                  </a:cubicBezTo>
                  <a:lnTo>
                    <a:pt x="951" y="201"/>
                  </a:lnTo>
                  <a:cubicBezTo>
                    <a:pt x="855" y="67"/>
                    <a:pt x="707" y="1"/>
                    <a:pt x="5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65" name="Google Shape;1765;p124"/>
          <p:cNvGrpSpPr/>
          <p:nvPr/>
        </p:nvGrpSpPr>
        <p:grpSpPr>
          <a:xfrm>
            <a:off x="4108396" y="1763213"/>
            <a:ext cx="323649" cy="323864"/>
            <a:chOff x="4108396" y="1763213"/>
            <a:chExt cx="323649" cy="323864"/>
          </a:xfrm>
        </p:grpSpPr>
        <p:sp>
          <p:nvSpPr>
            <p:cNvPr id="1766" name="Google Shape;1766;p124"/>
            <p:cNvSpPr/>
            <p:nvPr/>
          </p:nvSpPr>
          <p:spPr>
            <a:xfrm>
              <a:off x="4182449" y="1763213"/>
              <a:ext cx="175386" cy="153116"/>
            </a:xfrm>
            <a:custGeom>
              <a:avLst/>
              <a:gdLst/>
              <a:ahLst/>
              <a:cxnLst/>
              <a:rect l="l" t="t" r="r" b="b"/>
              <a:pathLst>
                <a:path w="8962" h="7824" extrusionOk="0">
                  <a:moveTo>
                    <a:pt x="4488" y="1"/>
                  </a:moveTo>
                  <a:cubicBezTo>
                    <a:pt x="4476" y="1"/>
                    <a:pt x="4463" y="1"/>
                    <a:pt x="4451" y="1"/>
                  </a:cubicBezTo>
                  <a:cubicBezTo>
                    <a:pt x="1520" y="21"/>
                    <a:pt x="0" y="3501"/>
                    <a:pt x="1971" y="5667"/>
                  </a:cubicBezTo>
                  <a:cubicBezTo>
                    <a:pt x="2274" y="6030"/>
                    <a:pt x="2382" y="6510"/>
                    <a:pt x="2245" y="6961"/>
                  </a:cubicBezTo>
                  <a:lnTo>
                    <a:pt x="2020" y="7824"/>
                  </a:lnTo>
                  <a:lnTo>
                    <a:pt x="3029" y="7824"/>
                  </a:lnTo>
                  <a:lnTo>
                    <a:pt x="3186" y="7206"/>
                  </a:lnTo>
                  <a:cubicBezTo>
                    <a:pt x="3402" y="6442"/>
                    <a:pt x="3216" y="5618"/>
                    <a:pt x="2686" y="5030"/>
                  </a:cubicBezTo>
                  <a:cubicBezTo>
                    <a:pt x="1284" y="3471"/>
                    <a:pt x="2373" y="1001"/>
                    <a:pt x="4461" y="981"/>
                  </a:cubicBezTo>
                  <a:cubicBezTo>
                    <a:pt x="4469" y="981"/>
                    <a:pt x="4477" y="981"/>
                    <a:pt x="4485" y="981"/>
                  </a:cubicBezTo>
                  <a:cubicBezTo>
                    <a:pt x="6558" y="981"/>
                    <a:pt x="7680" y="3419"/>
                    <a:pt x="6313" y="4991"/>
                  </a:cubicBezTo>
                  <a:cubicBezTo>
                    <a:pt x="5774" y="5599"/>
                    <a:pt x="5578" y="6432"/>
                    <a:pt x="5784" y="7216"/>
                  </a:cubicBezTo>
                  <a:lnTo>
                    <a:pt x="5941" y="7824"/>
                  </a:lnTo>
                  <a:lnTo>
                    <a:pt x="6941" y="7824"/>
                  </a:lnTo>
                  <a:lnTo>
                    <a:pt x="6715" y="6971"/>
                  </a:lnTo>
                  <a:cubicBezTo>
                    <a:pt x="6598" y="6500"/>
                    <a:pt x="6715" y="5991"/>
                    <a:pt x="7039" y="5628"/>
                  </a:cubicBezTo>
                  <a:lnTo>
                    <a:pt x="7039" y="5618"/>
                  </a:lnTo>
                  <a:cubicBezTo>
                    <a:pt x="8962" y="3422"/>
                    <a:pt x="7395" y="1"/>
                    <a:pt x="44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124"/>
            <p:cNvSpPr/>
            <p:nvPr/>
          </p:nvSpPr>
          <p:spPr>
            <a:xfrm>
              <a:off x="4201628" y="1916133"/>
              <a:ext cx="137381" cy="170944"/>
            </a:xfrm>
            <a:custGeom>
              <a:avLst/>
              <a:gdLst/>
              <a:ahLst/>
              <a:cxnLst/>
              <a:rect l="l" t="t" r="r" b="b"/>
              <a:pathLst>
                <a:path w="7020" h="8735" extrusionOk="0">
                  <a:moveTo>
                    <a:pt x="2059" y="0"/>
                  </a:moveTo>
                  <a:lnTo>
                    <a:pt x="0" y="7764"/>
                  </a:lnTo>
                  <a:lnTo>
                    <a:pt x="598" y="7764"/>
                  </a:lnTo>
                  <a:lnTo>
                    <a:pt x="598" y="8244"/>
                  </a:lnTo>
                  <a:cubicBezTo>
                    <a:pt x="598" y="8509"/>
                    <a:pt x="814" y="8735"/>
                    <a:pt x="1089" y="8735"/>
                  </a:cubicBezTo>
                  <a:lnTo>
                    <a:pt x="5931" y="8735"/>
                  </a:lnTo>
                  <a:cubicBezTo>
                    <a:pt x="6206" y="8735"/>
                    <a:pt x="6422" y="8509"/>
                    <a:pt x="6422" y="8244"/>
                  </a:cubicBezTo>
                  <a:lnTo>
                    <a:pt x="6422" y="7754"/>
                  </a:lnTo>
                  <a:lnTo>
                    <a:pt x="7019" y="7754"/>
                  </a:lnTo>
                  <a:lnTo>
                    <a:pt x="497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124"/>
            <p:cNvSpPr/>
            <p:nvPr/>
          </p:nvSpPr>
          <p:spPr>
            <a:xfrm>
              <a:off x="4318265" y="1916133"/>
              <a:ext cx="113780" cy="170944"/>
            </a:xfrm>
            <a:custGeom>
              <a:avLst/>
              <a:gdLst/>
              <a:ahLst/>
              <a:cxnLst/>
              <a:rect l="l" t="t" r="r" b="b"/>
              <a:pathLst>
                <a:path w="5814" h="8735" extrusionOk="0">
                  <a:moveTo>
                    <a:pt x="5324" y="0"/>
                  </a:moveTo>
                  <a:lnTo>
                    <a:pt x="5334" y="10"/>
                  </a:lnTo>
                  <a:lnTo>
                    <a:pt x="1" y="10"/>
                  </a:lnTo>
                  <a:lnTo>
                    <a:pt x="2050" y="7764"/>
                  </a:lnTo>
                  <a:lnTo>
                    <a:pt x="2393" y="7764"/>
                  </a:lnTo>
                  <a:lnTo>
                    <a:pt x="2393" y="8244"/>
                  </a:lnTo>
                  <a:cubicBezTo>
                    <a:pt x="2393" y="8509"/>
                    <a:pt x="2608" y="8725"/>
                    <a:pt x="2873" y="8735"/>
                  </a:cubicBezTo>
                  <a:lnTo>
                    <a:pt x="5324" y="8735"/>
                  </a:lnTo>
                  <a:cubicBezTo>
                    <a:pt x="5598" y="8735"/>
                    <a:pt x="5814" y="8509"/>
                    <a:pt x="5814" y="8244"/>
                  </a:cubicBezTo>
                  <a:lnTo>
                    <a:pt x="5814" y="490"/>
                  </a:lnTo>
                  <a:cubicBezTo>
                    <a:pt x="5814" y="216"/>
                    <a:pt x="5598" y="0"/>
                    <a:pt x="53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124"/>
            <p:cNvSpPr/>
            <p:nvPr/>
          </p:nvSpPr>
          <p:spPr>
            <a:xfrm>
              <a:off x="4108396" y="1916133"/>
              <a:ext cx="113584" cy="170944"/>
            </a:xfrm>
            <a:custGeom>
              <a:avLst/>
              <a:gdLst/>
              <a:ahLst/>
              <a:cxnLst/>
              <a:rect l="l" t="t" r="r" b="b"/>
              <a:pathLst>
                <a:path w="5804" h="8735" extrusionOk="0">
                  <a:moveTo>
                    <a:pt x="481" y="0"/>
                  </a:moveTo>
                  <a:cubicBezTo>
                    <a:pt x="216" y="0"/>
                    <a:pt x="0" y="225"/>
                    <a:pt x="0" y="490"/>
                  </a:cubicBezTo>
                  <a:lnTo>
                    <a:pt x="0" y="8244"/>
                  </a:lnTo>
                  <a:cubicBezTo>
                    <a:pt x="0" y="8509"/>
                    <a:pt x="216" y="8725"/>
                    <a:pt x="481" y="8735"/>
                  </a:cubicBezTo>
                  <a:lnTo>
                    <a:pt x="2931" y="8735"/>
                  </a:lnTo>
                  <a:cubicBezTo>
                    <a:pt x="3196" y="8725"/>
                    <a:pt x="3412" y="8509"/>
                    <a:pt x="3412" y="8244"/>
                  </a:cubicBezTo>
                  <a:lnTo>
                    <a:pt x="3412" y="7754"/>
                  </a:lnTo>
                  <a:lnTo>
                    <a:pt x="3755" y="7754"/>
                  </a:lnTo>
                  <a:lnTo>
                    <a:pt x="580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70" name="Google Shape;1770;p124"/>
          <p:cNvGrpSpPr/>
          <p:nvPr/>
        </p:nvGrpSpPr>
        <p:grpSpPr>
          <a:xfrm>
            <a:off x="3530749" y="1773389"/>
            <a:ext cx="323844" cy="303707"/>
            <a:chOff x="3530749" y="1773389"/>
            <a:chExt cx="323844" cy="303707"/>
          </a:xfrm>
        </p:grpSpPr>
        <p:sp>
          <p:nvSpPr>
            <p:cNvPr id="1771" name="Google Shape;1771;p124"/>
            <p:cNvSpPr/>
            <p:nvPr/>
          </p:nvSpPr>
          <p:spPr>
            <a:xfrm>
              <a:off x="3603843" y="1924939"/>
              <a:ext cx="22466" cy="19237"/>
            </a:xfrm>
            <a:custGeom>
              <a:avLst/>
              <a:gdLst/>
              <a:ahLst/>
              <a:cxnLst/>
              <a:rect l="l" t="t" r="r" b="b"/>
              <a:pathLst>
                <a:path w="1148" h="983" extrusionOk="0">
                  <a:moveTo>
                    <a:pt x="657" y="1"/>
                  </a:moveTo>
                  <a:cubicBezTo>
                    <a:pt x="226" y="1"/>
                    <a:pt x="0" y="530"/>
                    <a:pt x="304" y="834"/>
                  </a:cubicBezTo>
                  <a:cubicBezTo>
                    <a:pt x="403" y="937"/>
                    <a:pt x="528" y="983"/>
                    <a:pt x="650" y="983"/>
                  </a:cubicBezTo>
                  <a:cubicBezTo>
                    <a:pt x="903" y="983"/>
                    <a:pt x="1147" y="788"/>
                    <a:pt x="1147" y="491"/>
                  </a:cubicBezTo>
                  <a:cubicBezTo>
                    <a:pt x="1147" y="226"/>
                    <a:pt x="931" y="11"/>
                    <a:pt x="6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124"/>
            <p:cNvSpPr/>
            <p:nvPr/>
          </p:nvSpPr>
          <p:spPr>
            <a:xfrm>
              <a:off x="3530749" y="1849164"/>
              <a:ext cx="323844" cy="227932"/>
            </a:xfrm>
            <a:custGeom>
              <a:avLst/>
              <a:gdLst/>
              <a:ahLst/>
              <a:cxnLst/>
              <a:rect l="l" t="t" r="r" b="b"/>
              <a:pathLst>
                <a:path w="16548" h="11647" extrusionOk="0">
                  <a:moveTo>
                    <a:pt x="14175" y="4837"/>
                  </a:moveTo>
                  <a:cubicBezTo>
                    <a:pt x="14436" y="4837"/>
                    <a:pt x="14656" y="5056"/>
                    <a:pt x="14656" y="5324"/>
                  </a:cubicBezTo>
                  <a:cubicBezTo>
                    <a:pt x="14656" y="5605"/>
                    <a:pt x="14430" y="5818"/>
                    <a:pt x="14163" y="5818"/>
                  </a:cubicBezTo>
                  <a:cubicBezTo>
                    <a:pt x="14142" y="5818"/>
                    <a:pt x="14119" y="5817"/>
                    <a:pt x="14097" y="5814"/>
                  </a:cubicBezTo>
                  <a:lnTo>
                    <a:pt x="9244" y="5814"/>
                  </a:lnTo>
                  <a:cubicBezTo>
                    <a:pt x="8686" y="5726"/>
                    <a:pt x="8686" y="4932"/>
                    <a:pt x="9244" y="4843"/>
                  </a:cubicBezTo>
                  <a:lnTo>
                    <a:pt x="14097" y="4843"/>
                  </a:lnTo>
                  <a:cubicBezTo>
                    <a:pt x="14123" y="4839"/>
                    <a:pt x="14149" y="4837"/>
                    <a:pt x="14175" y="4837"/>
                  </a:cubicBezTo>
                  <a:close/>
                  <a:moveTo>
                    <a:pt x="14177" y="7748"/>
                  </a:moveTo>
                  <a:cubicBezTo>
                    <a:pt x="14438" y="7748"/>
                    <a:pt x="14656" y="7959"/>
                    <a:pt x="14656" y="8235"/>
                  </a:cubicBezTo>
                  <a:cubicBezTo>
                    <a:pt x="14656" y="8516"/>
                    <a:pt x="14430" y="8730"/>
                    <a:pt x="14163" y="8730"/>
                  </a:cubicBezTo>
                  <a:cubicBezTo>
                    <a:pt x="14142" y="8730"/>
                    <a:pt x="14119" y="8728"/>
                    <a:pt x="14097" y="8725"/>
                  </a:cubicBezTo>
                  <a:lnTo>
                    <a:pt x="9244" y="8725"/>
                  </a:lnTo>
                  <a:cubicBezTo>
                    <a:pt x="8686" y="8637"/>
                    <a:pt x="8686" y="7833"/>
                    <a:pt x="9244" y="7755"/>
                  </a:cubicBezTo>
                  <a:lnTo>
                    <a:pt x="14097" y="7755"/>
                  </a:lnTo>
                  <a:cubicBezTo>
                    <a:pt x="14124" y="7750"/>
                    <a:pt x="14151" y="7748"/>
                    <a:pt x="14177" y="7748"/>
                  </a:cubicBezTo>
                  <a:close/>
                  <a:moveTo>
                    <a:pt x="4392" y="6784"/>
                  </a:moveTo>
                  <a:cubicBezTo>
                    <a:pt x="3588" y="6784"/>
                    <a:pt x="2941" y="7441"/>
                    <a:pt x="2941" y="8245"/>
                  </a:cubicBezTo>
                  <a:lnTo>
                    <a:pt x="2941" y="8735"/>
                  </a:lnTo>
                  <a:lnTo>
                    <a:pt x="5853" y="8735"/>
                  </a:lnTo>
                  <a:lnTo>
                    <a:pt x="5853" y="8245"/>
                  </a:lnTo>
                  <a:cubicBezTo>
                    <a:pt x="5853" y="7441"/>
                    <a:pt x="5196" y="6794"/>
                    <a:pt x="4392" y="6784"/>
                  </a:cubicBezTo>
                  <a:close/>
                  <a:moveTo>
                    <a:pt x="4373" y="2908"/>
                  </a:moveTo>
                  <a:cubicBezTo>
                    <a:pt x="5124" y="2908"/>
                    <a:pt x="5843" y="3487"/>
                    <a:pt x="5843" y="4363"/>
                  </a:cubicBezTo>
                  <a:cubicBezTo>
                    <a:pt x="5833" y="5167"/>
                    <a:pt x="5186" y="5814"/>
                    <a:pt x="4382" y="5824"/>
                  </a:cubicBezTo>
                  <a:cubicBezTo>
                    <a:pt x="5725" y="5824"/>
                    <a:pt x="6803" y="6902"/>
                    <a:pt x="6803" y="8245"/>
                  </a:cubicBezTo>
                  <a:lnTo>
                    <a:pt x="6813" y="9216"/>
                  </a:lnTo>
                  <a:cubicBezTo>
                    <a:pt x="6813" y="9480"/>
                    <a:pt x="6598" y="9696"/>
                    <a:pt x="6323" y="9696"/>
                  </a:cubicBezTo>
                  <a:lnTo>
                    <a:pt x="2451" y="9696"/>
                  </a:lnTo>
                  <a:cubicBezTo>
                    <a:pt x="2186" y="9696"/>
                    <a:pt x="1961" y="9480"/>
                    <a:pt x="1961" y="9216"/>
                  </a:cubicBezTo>
                  <a:lnTo>
                    <a:pt x="1961" y="8245"/>
                  </a:lnTo>
                  <a:cubicBezTo>
                    <a:pt x="1961" y="6902"/>
                    <a:pt x="3049" y="5824"/>
                    <a:pt x="4382" y="5824"/>
                  </a:cubicBezTo>
                  <a:cubicBezTo>
                    <a:pt x="3088" y="5824"/>
                    <a:pt x="2441" y="4255"/>
                    <a:pt x="3353" y="3334"/>
                  </a:cubicBezTo>
                  <a:cubicBezTo>
                    <a:pt x="3650" y="3039"/>
                    <a:pt x="4015" y="2908"/>
                    <a:pt x="4373" y="2908"/>
                  </a:cubicBezTo>
                  <a:close/>
                  <a:moveTo>
                    <a:pt x="490" y="1"/>
                  </a:moveTo>
                  <a:cubicBezTo>
                    <a:pt x="216" y="1"/>
                    <a:pt x="0" y="226"/>
                    <a:pt x="0" y="491"/>
                  </a:cubicBezTo>
                  <a:lnTo>
                    <a:pt x="0" y="11157"/>
                  </a:lnTo>
                  <a:cubicBezTo>
                    <a:pt x="0" y="11421"/>
                    <a:pt x="216" y="11647"/>
                    <a:pt x="490" y="11647"/>
                  </a:cubicBezTo>
                  <a:lnTo>
                    <a:pt x="16058" y="11647"/>
                  </a:lnTo>
                  <a:cubicBezTo>
                    <a:pt x="16322" y="11647"/>
                    <a:pt x="16548" y="11421"/>
                    <a:pt x="16548" y="11157"/>
                  </a:cubicBezTo>
                  <a:lnTo>
                    <a:pt x="16548" y="491"/>
                  </a:lnTo>
                  <a:cubicBezTo>
                    <a:pt x="16548" y="226"/>
                    <a:pt x="16322" y="1"/>
                    <a:pt x="16058" y="1"/>
                  </a:cubicBezTo>
                  <a:lnTo>
                    <a:pt x="9725" y="1"/>
                  </a:lnTo>
                  <a:lnTo>
                    <a:pt x="9725" y="1942"/>
                  </a:lnTo>
                  <a:lnTo>
                    <a:pt x="10215" y="1942"/>
                  </a:lnTo>
                  <a:cubicBezTo>
                    <a:pt x="10241" y="1937"/>
                    <a:pt x="10267" y="1935"/>
                    <a:pt x="10293" y="1935"/>
                  </a:cubicBezTo>
                  <a:cubicBezTo>
                    <a:pt x="10556" y="1935"/>
                    <a:pt x="10784" y="2154"/>
                    <a:pt x="10784" y="2422"/>
                  </a:cubicBezTo>
                  <a:cubicBezTo>
                    <a:pt x="10784" y="2703"/>
                    <a:pt x="10549" y="2917"/>
                    <a:pt x="10282" y="2917"/>
                  </a:cubicBezTo>
                  <a:cubicBezTo>
                    <a:pt x="10260" y="2917"/>
                    <a:pt x="10237" y="2915"/>
                    <a:pt x="10215" y="2912"/>
                  </a:cubicBezTo>
                  <a:lnTo>
                    <a:pt x="6333" y="2912"/>
                  </a:lnTo>
                  <a:cubicBezTo>
                    <a:pt x="6311" y="2915"/>
                    <a:pt x="6288" y="2917"/>
                    <a:pt x="6266" y="2917"/>
                  </a:cubicBezTo>
                  <a:cubicBezTo>
                    <a:pt x="6000" y="2917"/>
                    <a:pt x="5774" y="2703"/>
                    <a:pt x="5774" y="2422"/>
                  </a:cubicBezTo>
                  <a:cubicBezTo>
                    <a:pt x="5774" y="2154"/>
                    <a:pt x="5994" y="1935"/>
                    <a:pt x="6255" y="1935"/>
                  </a:cubicBezTo>
                  <a:cubicBezTo>
                    <a:pt x="6281" y="1935"/>
                    <a:pt x="6307" y="1937"/>
                    <a:pt x="6333" y="1942"/>
                  </a:cubicBezTo>
                  <a:lnTo>
                    <a:pt x="6823" y="1942"/>
                  </a:lnTo>
                  <a:lnTo>
                    <a:pt x="682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124"/>
            <p:cNvSpPr/>
            <p:nvPr/>
          </p:nvSpPr>
          <p:spPr>
            <a:xfrm>
              <a:off x="3664079" y="1773389"/>
              <a:ext cx="57184" cy="75795"/>
            </a:xfrm>
            <a:custGeom>
              <a:avLst/>
              <a:gdLst/>
              <a:ahLst/>
              <a:cxnLst/>
              <a:rect l="l" t="t" r="r" b="b"/>
              <a:pathLst>
                <a:path w="2922" h="3873" extrusionOk="0">
                  <a:moveTo>
                    <a:pt x="490" y="1"/>
                  </a:moveTo>
                  <a:cubicBezTo>
                    <a:pt x="226" y="1"/>
                    <a:pt x="10" y="216"/>
                    <a:pt x="0" y="481"/>
                  </a:cubicBezTo>
                  <a:lnTo>
                    <a:pt x="0" y="3873"/>
                  </a:lnTo>
                  <a:cubicBezTo>
                    <a:pt x="0" y="3069"/>
                    <a:pt x="657" y="2422"/>
                    <a:pt x="1461" y="2422"/>
                  </a:cubicBezTo>
                  <a:cubicBezTo>
                    <a:pt x="2265" y="2422"/>
                    <a:pt x="2912" y="3069"/>
                    <a:pt x="2912" y="3873"/>
                  </a:cubicBezTo>
                  <a:lnTo>
                    <a:pt x="2912" y="481"/>
                  </a:lnTo>
                  <a:lnTo>
                    <a:pt x="2922" y="491"/>
                  </a:lnTo>
                  <a:cubicBezTo>
                    <a:pt x="2922" y="216"/>
                    <a:pt x="2706" y="1"/>
                    <a:pt x="24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124"/>
            <p:cNvSpPr/>
            <p:nvPr/>
          </p:nvSpPr>
          <p:spPr>
            <a:xfrm>
              <a:off x="3683062" y="1840965"/>
              <a:ext cx="19022" cy="46205"/>
            </a:xfrm>
            <a:custGeom>
              <a:avLst/>
              <a:gdLst/>
              <a:ahLst/>
              <a:cxnLst/>
              <a:rect l="l" t="t" r="r" b="b"/>
              <a:pathLst>
                <a:path w="972" h="2361" extrusionOk="0">
                  <a:moveTo>
                    <a:pt x="486" y="1"/>
                  </a:moveTo>
                  <a:cubicBezTo>
                    <a:pt x="263" y="1"/>
                    <a:pt x="40" y="140"/>
                    <a:pt x="1" y="420"/>
                  </a:cubicBezTo>
                  <a:lnTo>
                    <a:pt x="1" y="2361"/>
                  </a:lnTo>
                  <a:lnTo>
                    <a:pt x="971" y="2361"/>
                  </a:lnTo>
                  <a:lnTo>
                    <a:pt x="971" y="420"/>
                  </a:lnTo>
                  <a:cubicBezTo>
                    <a:pt x="932" y="140"/>
                    <a:pt x="709" y="1"/>
                    <a:pt x="4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75" name="Google Shape;1775;p124"/>
          <p:cNvGrpSpPr/>
          <p:nvPr/>
        </p:nvGrpSpPr>
        <p:grpSpPr>
          <a:xfrm>
            <a:off x="2926036" y="1763056"/>
            <a:ext cx="326545" cy="325371"/>
            <a:chOff x="2926036" y="1763056"/>
            <a:chExt cx="326545" cy="325371"/>
          </a:xfrm>
        </p:grpSpPr>
        <p:sp>
          <p:nvSpPr>
            <p:cNvPr id="1776" name="Google Shape;1776;p124"/>
            <p:cNvSpPr/>
            <p:nvPr/>
          </p:nvSpPr>
          <p:spPr>
            <a:xfrm>
              <a:off x="2926036" y="1859341"/>
              <a:ext cx="326545" cy="229086"/>
            </a:xfrm>
            <a:custGeom>
              <a:avLst/>
              <a:gdLst/>
              <a:ahLst/>
              <a:cxnLst/>
              <a:rect l="l" t="t" r="r" b="b"/>
              <a:pathLst>
                <a:path w="16686" h="11706" extrusionOk="0">
                  <a:moveTo>
                    <a:pt x="11735" y="0"/>
                  </a:moveTo>
                  <a:cubicBezTo>
                    <a:pt x="11196" y="0"/>
                    <a:pt x="10765" y="432"/>
                    <a:pt x="10765" y="971"/>
                  </a:cubicBezTo>
                  <a:lnTo>
                    <a:pt x="10765" y="3882"/>
                  </a:lnTo>
                  <a:lnTo>
                    <a:pt x="9794" y="3882"/>
                  </a:lnTo>
                  <a:lnTo>
                    <a:pt x="9794" y="1941"/>
                  </a:lnTo>
                  <a:lnTo>
                    <a:pt x="7373" y="1941"/>
                  </a:lnTo>
                  <a:cubicBezTo>
                    <a:pt x="6834" y="1941"/>
                    <a:pt x="6402" y="2373"/>
                    <a:pt x="6402" y="2912"/>
                  </a:cubicBezTo>
                  <a:cubicBezTo>
                    <a:pt x="6402" y="3441"/>
                    <a:pt x="6834" y="3882"/>
                    <a:pt x="7373" y="3882"/>
                  </a:cubicBezTo>
                  <a:lnTo>
                    <a:pt x="550" y="3882"/>
                  </a:lnTo>
                  <a:cubicBezTo>
                    <a:pt x="1" y="3961"/>
                    <a:pt x="1" y="4765"/>
                    <a:pt x="550" y="4843"/>
                  </a:cubicBezTo>
                  <a:lnTo>
                    <a:pt x="1069" y="4843"/>
                  </a:lnTo>
                  <a:lnTo>
                    <a:pt x="1069" y="11146"/>
                  </a:lnTo>
                  <a:cubicBezTo>
                    <a:pt x="1030" y="11440"/>
                    <a:pt x="1256" y="11705"/>
                    <a:pt x="1559" y="11705"/>
                  </a:cubicBezTo>
                  <a:cubicBezTo>
                    <a:pt x="1854" y="11705"/>
                    <a:pt x="2089" y="11440"/>
                    <a:pt x="2040" y="11146"/>
                  </a:cubicBezTo>
                  <a:lnTo>
                    <a:pt x="2040" y="4843"/>
                  </a:lnTo>
                  <a:lnTo>
                    <a:pt x="8824" y="4843"/>
                  </a:lnTo>
                  <a:lnTo>
                    <a:pt x="8824" y="6784"/>
                  </a:lnTo>
                  <a:lnTo>
                    <a:pt x="15607" y="6784"/>
                  </a:lnTo>
                  <a:lnTo>
                    <a:pt x="15607" y="4843"/>
                  </a:lnTo>
                  <a:lnTo>
                    <a:pt x="16127" y="4843"/>
                  </a:lnTo>
                  <a:cubicBezTo>
                    <a:pt x="16154" y="4848"/>
                    <a:pt x="16181" y="4850"/>
                    <a:pt x="16207" y="4850"/>
                  </a:cubicBezTo>
                  <a:cubicBezTo>
                    <a:pt x="16468" y="4850"/>
                    <a:pt x="16686" y="4639"/>
                    <a:pt x="16686" y="4363"/>
                  </a:cubicBezTo>
                  <a:cubicBezTo>
                    <a:pt x="16686" y="4087"/>
                    <a:pt x="16468" y="3876"/>
                    <a:pt x="16207" y="3876"/>
                  </a:cubicBezTo>
                  <a:cubicBezTo>
                    <a:pt x="16181" y="3876"/>
                    <a:pt x="16154" y="3878"/>
                    <a:pt x="16127" y="3882"/>
                  </a:cubicBezTo>
                  <a:lnTo>
                    <a:pt x="15607" y="3882"/>
                  </a:lnTo>
                  <a:lnTo>
                    <a:pt x="15607" y="971"/>
                  </a:lnTo>
                  <a:cubicBezTo>
                    <a:pt x="15607" y="432"/>
                    <a:pt x="15176" y="0"/>
                    <a:pt x="14637" y="0"/>
                  </a:cubicBezTo>
                  <a:cubicBezTo>
                    <a:pt x="14107" y="0"/>
                    <a:pt x="13676" y="432"/>
                    <a:pt x="13676" y="971"/>
                  </a:cubicBezTo>
                  <a:lnTo>
                    <a:pt x="13676" y="3882"/>
                  </a:lnTo>
                  <a:lnTo>
                    <a:pt x="12706" y="3882"/>
                  </a:lnTo>
                  <a:lnTo>
                    <a:pt x="12706" y="971"/>
                  </a:lnTo>
                  <a:cubicBezTo>
                    <a:pt x="12706" y="432"/>
                    <a:pt x="12264" y="0"/>
                    <a:pt x="117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124"/>
            <p:cNvSpPr/>
            <p:nvPr/>
          </p:nvSpPr>
          <p:spPr>
            <a:xfrm>
              <a:off x="3097939" y="2011087"/>
              <a:ext cx="134505" cy="77341"/>
            </a:xfrm>
            <a:custGeom>
              <a:avLst/>
              <a:gdLst/>
              <a:ahLst/>
              <a:cxnLst/>
              <a:rect l="l" t="t" r="r" b="b"/>
              <a:pathLst>
                <a:path w="6873" h="3952" extrusionOk="0">
                  <a:moveTo>
                    <a:pt x="40" y="1"/>
                  </a:moveTo>
                  <a:lnTo>
                    <a:pt x="40" y="3392"/>
                  </a:lnTo>
                  <a:cubicBezTo>
                    <a:pt x="0" y="3686"/>
                    <a:pt x="226" y="3951"/>
                    <a:pt x="530" y="3951"/>
                  </a:cubicBezTo>
                  <a:cubicBezTo>
                    <a:pt x="824" y="3951"/>
                    <a:pt x="1059" y="3686"/>
                    <a:pt x="1010" y="3392"/>
                  </a:cubicBezTo>
                  <a:lnTo>
                    <a:pt x="1010" y="2902"/>
                  </a:lnTo>
                  <a:lnTo>
                    <a:pt x="5853" y="2902"/>
                  </a:lnTo>
                  <a:lnTo>
                    <a:pt x="5853" y="3392"/>
                  </a:lnTo>
                  <a:cubicBezTo>
                    <a:pt x="5814" y="3686"/>
                    <a:pt x="6039" y="3951"/>
                    <a:pt x="6343" y="3951"/>
                  </a:cubicBezTo>
                  <a:cubicBezTo>
                    <a:pt x="6637" y="3951"/>
                    <a:pt x="6872" y="3686"/>
                    <a:pt x="6823" y="3392"/>
                  </a:cubicBezTo>
                  <a:lnTo>
                    <a:pt x="682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124"/>
            <p:cNvSpPr/>
            <p:nvPr/>
          </p:nvSpPr>
          <p:spPr>
            <a:xfrm>
              <a:off x="2927386" y="1763056"/>
              <a:ext cx="137949" cy="132939"/>
            </a:xfrm>
            <a:custGeom>
              <a:avLst/>
              <a:gdLst/>
              <a:ahLst/>
              <a:cxnLst/>
              <a:rect l="l" t="t" r="r" b="b"/>
              <a:pathLst>
                <a:path w="7049" h="6793" extrusionOk="0">
                  <a:moveTo>
                    <a:pt x="3392" y="1872"/>
                  </a:moveTo>
                  <a:cubicBezTo>
                    <a:pt x="3696" y="1872"/>
                    <a:pt x="3922" y="2136"/>
                    <a:pt x="3882" y="2430"/>
                  </a:cubicBezTo>
                  <a:lnTo>
                    <a:pt x="3882" y="2921"/>
                  </a:lnTo>
                  <a:lnTo>
                    <a:pt x="4363" y="2921"/>
                  </a:lnTo>
                  <a:cubicBezTo>
                    <a:pt x="4390" y="2916"/>
                    <a:pt x="4417" y="2914"/>
                    <a:pt x="4443" y="2914"/>
                  </a:cubicBezTo>
                  <a:cubicBezTo>
                    <a:pt x="4704" y="2914"/>
                    <a:pt x="4922" y="3125"/>
                    <a:pt x="4922" y="3401"/>
                  </a:cubicBezTo>
                  <a:cubicBezTo>
                    <a:pt x="4922" y="3677"/>
                    <a:pt x="4704" y="3888"/>
                    <a:pt x="4443" y="3888"/>
                  </a:cubicBezTo>
                  <a:cubicBezTo>
                    <a:pt x="4417" y="3888"/>
                    <a:pt x="4390" y="3886"/>
                    <a:pt x="4363" y="3881"/>
                  </a:cubicBezTo>
                  <a:lnTo>
                    <a:pt x="3392" y="3881"/>
                  </a:lnTo>
                  <a:cubicBezTo>
                    <a:pt x="3128" y="3881"/>
                    <a:pt x="2912" y="3666"/>
                    <a:pt x="2912" y="3401"/>
                  </a:cubicBezTo>
                  <a:lnTo>
                    <a:pt x="2912" y="2430"/>
                  </a:lnTo>
                  <a:cubicBezTo>
                    <a:pt x="2863" y="2136"/>
                    <a:pt x="3088" y="1872"/>
                    <a:pt x="3392" y="1872"/>
                  </a:cubicBezTo>
                  <a:close/>
                  <a:moveTo>
                    <a:pt x="3422" y="0"/>
                  </a:moveTo>
                  <a:cubicBezTo>
                    <a:pt x="1676" y="0"/>
                    <a:pt x="0" y="1357"/>
                    <a:pt x="0" y="3401"/>
                  </a:cubicBezTo>
                  <a:cubicBezTo>
                    <a:pt x="0" y="5273"/>
                    <a:pt x="1520" y="6793"/>
                    <a:pt x="3392" y="6793"/>
                  </a:cubicBezTo>
                  <a:cubicBezTo>
                    <a:pt x="4765" y="6793"/>
                    <a:pt x="6000" y="5969"/>
                    <a:pt x="6529" y="4705"/>
                  </a:cubicBezTo>
                  <a:cubicBezTo>
                    <a:pt x="7049" y="3430"/>
                    <a:pt x="6765" y="1970"/>
                    <a:pt x="5794" y="999"/>
                  </a:cubicBezTo>
                  <a:cubicBezTo>
                    <a:pt x="5104" y="309"/>
                    <a:pt x="4255" y="0"/>
                    <a:pt x="34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79" name="Google Shape;1779;p124"/>
          <p:cNvGrpSpPr/>
          <p:nvPr/>
        </p:nvGrpSpPr>
        <p:grpSpPr>
          <a:xfrm>
            <a:off x="2392127" y="1763233"/>
            <a:ext cx="211062" cy="323844"/>
            <a:chOff x="2392127" y="1763233"/>
            <a:chExt cx="211062" cy="323844"/>
          </a:xfrm>
        </p:grpSpPr>
        <p:sp>
          <p:nvSpPr>
            <p:cNvPr id="1780" name="Google Shape;1780;p124"/>
            <p:cNvSpPr/>
            <p:nvPr/>
          </p:nvSpPr>
          <p:spPr>
            <a:xfrm>
              <a:off x="2392127" y="2039483"/>
              <a:ext cx="208949" cy="47594"/>
            </a:xfrm>
            <a:custGeom>
              <a:avLst/>
              <a:gdLst/>
              <a:ahLst/>
              <a:cxnLst/>
              <a:rect l="l" t="t" r="r" b="b"/>
              <a:pathLst>
                <a:path w="10677" h="2432" extrusionOk="0">
                  <a:moveTo>
                    <a:pt x="491" y="0"/>
                  </a:moveTo>
                  <a:cubicBezTo>
                    <a:pt x="226" y="0"/>
                    <a:pt x="1" y="216"/>
                    <a:pt x="1" y="491"/>
                  </a:cubicBezTo>
                  <a:lnTo>
                    <a:pt x="1" y="1941"/>
                  </a:lnTo>
                  <a:cubicBezTo>
                    <a:pt x="1" y="2206"/>
                    <a:pt x="226" y="2432"/>
                    <a:pt x="491" y="2432"/>
                  </a:cubicBezTo>
                  <a:lnTo>
                    <a:pt x="10186" y="2432"/>
                  </a:lnTo>
                  <a:cubicBezTo>
                    <a:pt x="10451" y="2432"/>
                    <a:pt x="10676" y="2206"/>
                    <a:pt x="10676" y="1941"/>
                  </a:cubicBezTo>
                  <a:lnTo>
                    <a:pt x="10676" y="491"/>
                  </a:lnTo>
                  <a:cubicBezTo>
                    <a:pt x="10676" y="216"/>
                    <a:pt x="10451" y="0"/>
                    <a:pt x="101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124"/>
            <p:cNvSpPr/>
            <p:nvPr/>
          </p:nvSpPr>
          <p:spPr>
            <a:xfrm>
              <a:off x="2411325" y="1763233"/>
              <a:ext cx="191864" cy="257267"/>
            </a:xfrm>
            <a:custGeom>
              <a:avLst/>
              <a:gdLst/>
              <a:ahLst/>
              <a:cxnLst/>
              <a:rect l="l" t="t" r="r" b="b"/>
              <a:pathLst>
                <a:path w="9804" h="13146" extrusionOk="0">
                  <a:moveTo>
                    <a:pt x="5325" y="3863"/>
                  </a:moveTo>
                  <a:cubicBezTo>
                    <a:pt x="5579" y="3863"/>
                    <a:pt x="5820" y="4063"/>
                    <a:pt x="5813" y="4362"/>
                  </a:cubicBezTo>
                  <a:cubicBezTo>
                    <a:pt x="5813" y="4627"/>
                    <a:pt x="5598" y="4843"/>
                    <a:pt x="5323" y="4843"/>
                  </a:cubicBezTo>
                  <a:cubicBezTo>
                    <a:pt x="4892" y="4843"/>
                    <a:pt x="4666" y="4313"/>
                    <a:pt x="4980" y="4009"/>
                  </a:cubicBezTo>
                  <a:cubicBezTo>
                    <a:pt x="5081" y="3908"/>
                    <a:pt x="5204" y="3863"/>
                    <a:pt x="5325" y="3863"/>
                  </a:cubicBezTo>
                  <a:close/>
                  <a:moveTo>
                    <a:pt x="5333" y="0"/>
                  </a:moveTo>
                  <a:cubicBezTo>
                    <a:pt x="4166" y="0"/>
                    <a:pt x="3167" y="823"/>
                    <a:pt x="2951" y="1970"/>
                  </a:cubicBezTo>
                  <a:cubicBezTo>
                    <a:pt x="1255" y="2186"/>
                    <a:pt x="0" y="3627"/>
                    <a:pt x="0" y="5333"/>
                  </a:cubicBezTo>
                  <a:lnTo>
                    <a:pt x="0" y="13146"/>
                  </a:lnTo>
                  <a:lnTo>
                    <a:pt x="8558" y="13146"/>
                  </a:lnTo>
                  <a:cubicBezTo>
                    <a:pt x="8284" y="12401"/>
                    <a:pt x="7745" y="11764"/>
                    <a:pt x="7039" y="11381"/>
                  </a:cubicBezTo>
                  <a:cubicBezTo>
                    <a:pt x="6284" y="10950"/>
                    <a:pt x="5813" y="10146"/>
                    <a:pt x="5813" y="9274"/>
                  </a:cubicBezTo>
                  <a:lnTo>
                    <a:pt x="5813" y="8725"/>
                  </a:lnTo>
                  <a:lnTo>
                    <a:pt x="5323" y="8725"/>
                  </a:lnTo>
                  <a:cubicBezTo>
                    <a:pt x="3676" y="8725"/>
                    <a:pt x="2255" y="7529"/>
                    <a:pt x="1980" y="5892"/>
                  </a:cubicBezTo>
                  <a:cubicBezTo>
                    <a:pt x="1892" y="5607"/>
                    <a:pt x="2078" y="5313"/>
                    <a:pt x="2372" y="5264"/>
                  </a:cubicBezTo>
                  <a:cubicBezTo>
                    <a:pt x="2400" y="5260"/>
                    <a:pt x="2427" y="5258"/>
                    <a:pt x="2453" y="5258"/>
                  </a:cubicBezTo>
                  <a:cubicBezTo>
                    <a:pt x="2713" y="5258"/>
                    <a:pt x="2932" y="5468"/>
                    <a:pt x="2941" y="5735"/>
                  </a:cubicBezTo>
                  <a:cubicBezTo>
                    <a:pt x="3137" y="6901"/>
                    <a:pt x="4147" y="7754"/>
                    <a:pt x="5323" y="7754"/>
                  </a:cubicBezTo>
                  <a:lnTo>
                    <a:pt x="6186" y="7754"/>
                  </a:lnTo>
                  <a:lnTo>
                    <a:pt x="7215" y="8274"/>
                  </a:lnTo>
                  <a:cubicBezTo>
                    <a:pt x="7425" y="8376"/>
                    <a:pt x="7647" y="8425"/>
                    <a:pt x="7866" y="8425"/>
                  </a:cubicBezTo>
                  <a:cubicBezTo>
                    <a:pt x="8361" y="8425"/>
                    <a:pt x="8838" y="8174"/>
                    <a:pt x="9117" y="7725"/>
                  </a:cubicBezTo>
                  <a:cubicBezTo>
                    <a:pt x="9803" y="6568"/>
                    <a:pt x="9529" y="5078"/>
                    <a:pt x="8460" y="4255"/>
                  </a:cubicBezTo>
                  <a:lnTo>
                    <a:pt x="5813" y="2186"/>
                  </a:lnTo>
                  <a:lnTo>
                    <a:pt x="5813" y="490"/>
                  </a:lnTo>
                  <a:cubicBezTo>
                    <a:pt x="5813" y="225"/>
                    <a:pt x="5598" y="0"/>
                    <a:pt x="53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6" name="Google Shape;1786;p125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Alternative infographics elements</a:t>
            </a:r>
            <a:endParaRPr/>
          </a:p>
        </p:txBody>
      </p:sp>
      <p:sp>
        <p:nvSpPr>
          <p:cNvPr id="1787" name="Google Shape;1787;p125"/>
          <p:cNvSpPr/>
          <p:nvPr/>
        </p:nvSpPr>
        <p:spPr>
          <a:xfrm>
            <a:off x="1074457" y="1152232"/>
            <a:ext cx="720039" cy="1510629"/>
          </a:xfrm>
          <a:custGeom>
            <a:avLst/>
            <a:gdLst/>
            <a:ahLst/>
            <a:cxnLst/>
            <a:rect l="l" t="t" r="r" b="b"/>
            <a:pathLst>
              <a:path w="33312" h="69888" fill="none" extrusionOk="0">
                <a:moveTo>
                  <a:pt x="7101" y="0"/>
                </a:moveTo>
                <a:lnTo>
                  <a:pt x="28753" y="0"/>
                </a:lnTo>
                <a:cubicBezTo>
                  <a:pt x="31273" y="0"/>
                  <a:pt x="33311" y="2039"/>
                  <a:pt x="33289" y="4559"/>
                </a:cubicBezTo>
                <a:lnTo>
                  <a:pt x="33289" y="65351"/>
                </a:lnTo>
                <a:cubicBezTo>
                  <a:pt x="33289" y="67849"/>
                  <a:pt x="31273" y="69887"/>
                  <a:pt x="28753" y="69887"/>
                </a:cubicBezTo>
                <a:lnTo>
                  <a:pt x="4559" y="69887"/>
                </a:lnTo>
                <a:cubicBezTo>
                  <a:pt x="2039" y="69887"/>
                  <a:pt x="1" y="67849"/>
                  <a:pt x="1" y="65351"/>
                </a:cubicBezTo>
                <a:lnTo>
                  <a:pt x="1" y="19768"/>
                </a:lnTo>
              </a:path>
            </a:pathLst>
          </a:custGeom>
          <a:noFill/>
          <a:ln w="285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8" name="Google Shape;1788;p125"/>
          <p:cNvSpPr/>
          <p:nvPr/>
        </p:nvSpPr>
        <p:spPr>
          <a:xfrm>
            <a:off x="3975363" y="1152232"/>
            <a:ext cx="720017" cy="1510629"/>
          </a:xfrm>
          <a:custGeom>
            <a:avLst/>
            <a:gdLst/>
            <a:ahLst/>
            <a:cxnLst/>
            <a:rect l="l" t="t" r="r" b="b"/>
            <a:pathLst>
              <a:path w="33311" h="69888" fill="none" extrusionOk="0">
                <a:moveTo>
                  <a:pt x="7101" y="0"/>
                </a:moveTo>
                <a:lnTo>
                  <a:pt x="28753" y="0"/>
                </a:lnTo>
                <a:cubicBezTo>
                  <a:pt x="31273" y="0"/>
                  <a:pt x="33311" y="2039"/>
                  <a:pt x="33311" y="4559"/>
                </a:cubicBezTo>
                <a:lnTo>
                  <a:pt x="33311" y="65351"/>
                </a:lnTo>
                <a:cubicBezTo>
                  <a:pt x="33311" y="67849"/>
                  <a:pt x="31273" y="69887"/>
                  <a:pt x="28753" y="69887"/>
                </a:cubicBezTo>
                <a:lnTo>
                  <a:pt x="4558" y="69887"/>
                </a:lnTo>
                <a:cubicBezTo>
                  <a:pt x="2038" y="69887"/>
                  <a:pt x="0" y="67849"/>
                  <a:pt x="0" y="65351"/>
                </a:cubicBezTo>
                <a:lnTo>
                  <a:pt x="0" y="19768"/>
                </a:lnTo>
              </a:path>
            </a:pathLst>
          </a:custGeom>
          <a:noFill/>
          <a:ln w="285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9" name="Google Shape;1789;p125"/>
          <p:cNvSpPr/>
          <p:nvPr/>
        </p:nvSpPr>
        <p:spPr>
          <a:xfrm>
            <a:off x="3009021" y="1152232"/>
            <a:ext cx="719563" cy="1510629"/>
          </a:xfrm>
          <a:custGeom>
            <a:avLst/>
            <a:gdLst/>
            <a:ahLst/>
            <a:cxnLst/>
            <a:rect l="l" t="t" r="r" b="b"/>
            <a:pathLst>
              <a:path w="33290" h="69888" fill="none" extrusionOk="0">
                <a:moveTo>
                  <a:pt x="7079" y="0"/>
                </a:moveTo>
                <a:lnTo>
                  <a:pt x="28753" y="0"/>
                </a:lnTo>
                <a:cubicBezTo>
                  <a:pt x="31251" y="0"/>
                  <a:pt x="33289" y="2039"/>
                  <a:pt x="33289" y="4559"/>
                </a:cubicBezTo>
                <a:lnTo>
                  <a:pt x="33289" y="65351"/>
                </a:lnTo>
                <a:cubicBezTo>
                  <a:pt x="33289" y="67849"/>
                  <a:pt x="31251" y="69887"/>
                  <a:pt x="28753" y="69887"/>
                </a:cubicBezTo>
                <a:lnTo>
                  <a:pt x="4559" y="69887"/>
                </a:lnTo>
                <a:cubicBezTo>
                  <a:pt x="2039" y="69887"/>
                  <a:pt x="1" y="67849"/>
                  <a:pt x="1" y="65351"/>
                </a:cubicBezTo>
                <a:lnTo>
                  <a:pt x="1" y="19768"/>
                </a:lnTo>
              </a:path>
            </a:pathLst>
          </a:custGeom>
          <a:noFill/>
          <a:ln w="285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0" name="Google Shape;1790;p125"/>
          <p:cNvSpPr/>
          <p:nvPr/>
        </p:nvSpPr>
        <p:spPr>
          <a:xfrm>
            <a:off x="2041274" y="1152232"/>
            <a:ext cx="719563" cy="1510629"/>
          </a:xfrm>
          <a:custGeom>
            <a:avLst/>
            <a:gdLst/>
            <a:ahLst/>
            <a:cxnLst/>
            <a:rect l="l" t="t" r="r" b="b"/>
            <a:pathLst>
              <a:path w="33290" h="69888" fill="none" extrusionOk="0">
                <a:moveTo>
                  <a:pt x="7079" y="0"/>
                </a:moveTo>
                <a:lnTo>
                  <a:pt x="28731" y="0"/>
                </a:lnTo>
                <a:cubicBezTo>
                  <a:pt x="31251" y="0"/>
                  <a:pt x="33289" y="2039"/>
                  <a:pt x="33289" y="4559"/>
                </a:cubicBezTo>
                <a:lnTo>
                  <a:pt x="33289" y="65351"/>
                </a:lnTo>
                <a:cubicBezTo>
                  <a:pt x="33289" y="67849"/>
                  <a:pt x="31251" y="69887"/>
                  <a:pt x="28731" y="69887"/>
                </a:cubicBezTo>
                <a:lnTo>
                  <a:pt x="4537" y="69887"/>
                </a:lnTo>
                <a:cubicBezTo>
                  <a:pt x="2038" y="69887"/>
                  <a:pt x="0" y="67849"/>
                  <a:pt x="0" y="65351"/>
                </a:cubicBezTo>
                <a:lnTo>
                  <a:pt x="0" y="19768"/>
                </a:lnTo>
              </a:path>
            </a:pathLst>
          </a:custGeom>
          <a:noFill/>
          <a:ln w="285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1" name="Google Shape;1791;p125"/>
          <p:cNvSpPr/>
          <p:nvPr/>
        </p:nvSpPr>
        <p:spPr>
          <a:xfrm>
            <a:off x="1849895" y="1726823"/>
            <a:ext cx="75328" cy="81013"/>
          </a:xfrm>
          <a:custGeom>
            <a:avLst/>
            <a:gdLst/>
            <a:ahLst/>
            <a:cxnLst/>
            <a:rect l="l" t="t" r="r" b="b"/>
            <a:pathLst>
              <a:path w="3485" h="3748" extrusionOk="0">
                <a:moveTo>
                  <a:pt x="2302" y="0"/>
                </a:moveTo>
                <a:lnTo>
                  <a:pt x="0" y="3748"/>
                </a:lnTo>
                <a:lnTo>
                  <a:pt x="1184" y="3748"/>
                </a:lnTo>
                <a:lnTo>
                  <a:pt x="3485" y="0"/>
                </a:lnTo>
                <a:close/>
              </a:path>
            </a:pathLst>
          </a:custGeom>
          <a:solidFill>
            <a:srgbClr val="0B0648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2" name="Google Shape;1792;p125"/>
          <p:cNvSpPr/>
          <p:nvPr/>
        </p:nvSpPr>
        <p:spPr>
          <a:xfrm>
            <a:off x="1849895" y="1646286"/>
            <a:ext cx="75328" cy="80559"/>
          </a:xfrm>
          <a:custGeom>
            <a:avLst/>
            <a:gdLst/>
            <a:ahLst/>
            <a:cxnLst/>
            <a:rect l="l" t="t" r="r" b="b"/>
            <a:pathLst>
              <a:path w="3485" h="3727" extrusionOk="0">
                <a:moveTo>
                  <a:pt x="0" y="1"/>
                </a:moveTo>
                <a:lnTo>
                  <a:pt x="2302" y="3726"/>
                </a:lnTo>
                <a:lnTo>
                  <a:pt x="3485" y="3726"/>
                </a:lnTo>
                <a:lnTo>
                  <a:pt x="1184" y="1"/>
                </a:lnTo>
                <a:close/>
              </a:path>
            </a:pathLst>
          </a:custGeom>
          <a:solidFill>
            <a:srgbClr val="0B0648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3" name="Google Shape;1793;p125"/>
          <p:cNvSpPr/>
          <p:nvPr/>
        </p:nvSpPr>
        <p:spPr>
          <a:xfrm>
            <a:off x="1910050" y="1726823"/>
            <a:ext cx="75350" cy="81013"/>
          </a:xfrm>
          <a:custGeom>
            <a:avLst/>
            <a:gdLst/>
            <a:ahLst/>
            <a:cxnLst/>
            <a:rect l="l" t="t" r="r" b="b"/>
            <a:pathLst>
              <a:path w="3486" h="3748" extrusionOk="0">
                <a:moveTo>
                  <a:pt x="2302" y="0"/>
                </a:moveTo>
                <a:lnTo>
                  <a:pt x="1" y="3748"/>
                </a:lnTo>
                <a:lnTo>
                  <a:pt x="1184" y="3748"/>
                </a:lnTo>
                <a:lnTo>
                  <a:pt x="3485" y="0"/>
                </a:lnTo>
                <a:close/>
              </a:path>
            </a:pathLst>
          </a:custGeom>
          <a:solidFill>
            <a:srgbClr val="0B0648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4" name="Google Shape;1794;p125"/>
          <p:cNvSpPr/>
          <p:nvPr/>
        </p:nvSpPr>
        <p:spPr>
          <a:xfrm>
            <a:off x="1910050" y="1646286"/>
            <a:ext cx="75350" cy="80559"/>
          </a:xfrm>
          <a:custGeom>
            <a:avLst/>
            <a:gdLst/>
            <a:ahLst/>
            <a:cxnLst/>
            <a:rect l="l" t="t" r="r" b="b"/>
            <a:pathLst>
              <a:path w="3486" h="3727" extrusionOk="0">
                <a:moveTo>
                  <a:pt x="1" y="1"/>
                </a:moveTo>
                <a:lnTo>
                  <a:pt x="2302" y="3726"/>
                </a:lnTo>
                <a:lnTo>
                  <a:pt x="3485" y="3726"/>
                </a:lnTo>
                <a:lnTo>
                  <a:pt x="1184" y="1"/>
                </a:lnTo>
                <a:close/>
              </a:path>
            </a:pathLst>
          </a:custGeom>
          <a:solidFill>
            <a:srgbClr val="0B0648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5" name="Google Shape;1795;p125"/>
          <p:cNvSpPr/>
          <p:nvPr/>
        </p:nvSpPr>
        <p:spPr>
          <a:xfrm>
            <a:off x="2816712" y="1726823"/>
            <a:ext cx="74853" cy="81013"/>
          </a:xfrm>
          <a:custGeom>
            <a:avLst/>
            <a:gdLst/>
            <a:ahLst/>
            <a:cxnLst/>
            <a:rect l="l" t="t" r="r" b="b"/>
            <a:pathLst>
              <a:path w="3463" h="3748" extrusionOk="0">
                <a:moveTo>
                  <a:pt x="2279" y="0"/>
                </a:moveTo>
                <a:lnTo>
                  <a:pt x="0" y="3748"/>
                </a:lnTo>
                <a:lnTo>
                  <a:pt x="1183" y="3748"/>
                </a:lnTo>
                <a:lnTo>
                  <a:pt x="3463" y="0"/>
                </a:lnTo>
                <a:close/>
              </a:path>
            </a:pathLst>
          </a:custGeom>
          <a:solidFill>
            <a:srgbClr val="0B0648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6" name="Google Shape;1796;p125"/>
          <p:cNvSpPr/>
          <p:nvPr/>
        </p:nvSpPr>
        <p:spPr>
          <a:xfrm>
            <a:off x="2816712" y="1646286"/>
            <a:ext cx="74853" cy="80559"/>
          </a:xfrm>
          <a:custGeom>
            <a:avLst/>
            <a:gdLst/>
            <a:ahLst/>
            <a:cxnLst/>
            <a:rect l="l" t="t" r="r" b="b"/>
            <a:pathLst>
              <a:path w="3463" h="3727" extrusionOk="0">
                <a:moveTo>
                  <a:pt x="0" y="1"/>
                </a:moveTo>
                <a:lnTo>
                  <a:pt x="2279" y="3726"/>
                </a:lnTo>
                <a:lnTo>
                  <a:pt x="3463" y="3726"/>
                </a:lnTo>
                <a:lnTo>
                  <a:pt x="1183" y="1"/>
                </a:lnTo>
                <a:close/>
              </a:path>
            </a:pathLst>
          </a:custGeom>
          <a:solidFill>
            <a:srgbClr val="0B0648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7" name="Google Shape;1797;p125"/>
          <p:cNvSpPr/>
          <p:nvPr/>
        </p:nvSpPr>
        <p:spPr>
          <a:xfrm>
            <a:off x="2876867" y="1726823"/>
            <a:ext cx="75328" cy="81013"/>
          </a:xfrm>
          <a:custGeom>
            <a:avLst/>
            <a:gdLst/>
            <a:ahLst/>
            <a:cxnLst/>
            <a:rect l="l" t="t" r="r" b="b"/>
            <a:pathLst>
              <a:path w="3485" h="3748" extrusionOk="0">
                <a:moveTo>
                  <a:pt x="2301" y="0"/>
                </a:moveTo>
                <a:lnTo>
                  <a:pt x="0" y="3748"/>
                </a:lnTo>
                <a:lnTo>
                  <a:pt x="1184" y="3748"/>
                </a:lnTo>
                <a:lnTo>
                  <a:pt x="3485" y="0"/>
                </a:lnTo>
                <a:close/>
              </a:path>
            </a:pathLst>
          </a:custGeom>
          <a:solidFill>
            <a:srgbClr val="0B0648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8" name="Google Shape;1798;p125"/>
          <p:cNvSpPr/>
          <p:nvPr/>
        </p:nvSpPr>
        <p:spPr>
          <a:xfrm>
            <a:off x="2876867" y="1646286"/>
            <a:ext cx="75328" cy="80559"/>
          </a:xfrm>
          <a:custGeom>
            <a:avLst/>
            <a:gdLst/>
            <a:ahLst/>
            <a:cxnLst/>
            <a:rect l="l" t="t" r="r" b="b"/>
            <a:pathLst>
              <a:path w="3485" h="3727" extrusionOk="0">
                <a:moveTo>
                  <a:pt x="0" y="1"/>
                </a:moveTo>
                <a:lnTo>
                  <a:pt x="2301" y="3726"/>
                </a:lnTo>
                <a:lnTo>
                  <a:pt x="3485" y="3726"/>
                </a:lnTo>
                <a:lnTo>
                  <a:pt x="1184" y="1"/>
                </a:lnTo>
                <a:close/>
              </a:path>
            </a:pathLst>
          </a:custGeom>
          <a:solidFill>
            <a:srgbClr val="0B0648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9" name="Google Shape;1799;p125"/>
          <p:cNvSpPr/>
          <p:nvPr/>
        </p:nvSpPr>
        <p:spPr>
          <a:xfrm>
            <a:off x="3784459" y="1726823"/>
            <a:ext cx="75328" cy="81013"/>
          </a:xfrm>
          <a:custGeom>
            <a:avLst/>
            <a:gdLst/>
            <a:ahLst/>
            <a:cxnLst/>
            <a:rect l="l" t="t" r="r" b="b"/>
            <a:pathLst>
              <a:path w="3485" h="3748" extrusionOk="0">
                <a:moveTo>
                  <a:pt x="2301" y="0"/>
                </a:moveTo>
                <a:lnTo>
                  <a:pt x="0" y="3748"/>
                </a:lnTo>
                <a:lnTo>
                  <a:pt x="1184" y="3748"/>
                </a:lnTo>
                <a:lnTo>
                  <a:pt x="3485" y="0"/>
                </a:lnTo>
                <a:close/>
              </a:path>
            </a:pathLst>
          </a:custGeom>
          <a:solidFill>
            <a:srgbClr val="0B0648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0" name="Google Shape;1800;p125"/>
          <p:cNvSpPr/>
          <p:nvPr/>
        </p:nvSpPr>
        <p:spPr>
          <a:xfrm>
            <a:off x="3784459" y="1646286"/>
            <a:ext cx="75328" cy="80559"/>
          </a:xfrm>
          <a:custGeom>
            <a:avLst/>
            <a:gdLst/>
            <a:ahLst/>
            <a:cxnLst/>
            <a:rect l="l" t="t" r="r" b="b"/>
            <a:pathLst>
              <a:path w="3485" h="3727" extrusionOk="0">
                <a:moveTo>
                  <a:pt x="0" y="1"/>
                </a:moveTo>
                <a:lnTo>
                  <a:pt x="2301" y="3726"/>
                </a:lnTo>
                <a:lnTo>
                  <a:pt x="3485" y="3726"/>
                </a:lnTo>
                <a:lnTo>
                  <a:pt x="1184" y="1"/>
                </a:lnTo>
                <a:close/>
              </a:path>
            </a:pathLst>
          </a:custGeom>
          <a:solidFill>
            <a:srgbClr val="0B0648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1" name="Google Shape;1801;p125"/>
          <p:cNvSpPr/>
          <p:nvPr/>
        </p:nvSpPr>
        <p:spPr>
          <a:xfrm>
            <a:off x="3844614" y="1726823"/>
            <a:ext cx="75350" cy="81013"/>
          </a:xfrm>
          <a:custGeom>
            <a:avLst/>
            <a:gdLst/>
            <a:ahLst/>
            <a:cxnLst/>
            <a:rect l="l" t="t" r="r" b="b"/>
            <a:pathLst>
              <a:path w="3486" h="3748" extrusionOk="0">
                <a:moveTo>
                  <a:pt x="2302" y="0"/>
                </a:moveTo>
                <a:lnTo>
                  <a:pt x="1" y="3748"/>
                </a:lnTo>
                <a:lnTo>
                  <a:pt x="1184" y="3748"/>
                </a:lnTo>
                <a:lnTo>
                  <a:pt x="3485" y="0"/>
                </a:lnTo>
                <a:close/>
              </a:path>
            </a:pathLst>
          </a:custGeom>
          <a:solidFill>
            <a:srgbClr val="0B0648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2" name="Google Shape;1802;p125"/>
          <p:cNvSpPr/>
          <p:nvPr/>
        </p:nvSpPr>
        <p:spPr>
          <a:xfrm>
            <a:off x="3844614" y="1646286"/>
            <a:ext cx="75350" cy="80559"/>
          </a:xfrm>
          <a:custGeom>
            <a:avLst/>
            <a:gdLst/>
            <a:ahLst/>
            <a:cxnLst/>
            <a:rect l="l" t="t" r="r" b="b"/>
            <a:pathLst>
              <a:path w="3486" h="3727" extrusionOk="0">
                <a:moveTo>
                  <a:pt x="1" y="1"/>
                </a:moveTo>
                <a:lnTo>
                  <a:pt x="2302" y="3726"/>
                </a:lnTo>
                <a:lnTo>
                  <a:pt x="3485" y="3726"/>
                </a:lnTo>
                <a:lnTo>
                  <a:pt x="1184" y="1"/>
                </a:lnTo>
                <a:close/>
              </a:path>
            </a:pathLst>
          </a:custGeom>
          <a:solidFill>
            <a:srgbClr val="0B0648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3" name="Google Shape;1803;p125"/>
          <p:cNvSpPr/>
          <p:nvPr/>
        </p:nvSpPr>
        <p:spPr>
          <a:xfrm>
            <a:off x="3979641" y="2797350"/>
            <a:ext cx="70622" cy="428339"/>
          </a:xfrm>
          <a:custGeom>
            <a:avLst/>
            <a:gdLst/>
            <a:ahLst/>
            <a:cxnLst/>
            <a:rect l="l" t="t" r="r" b="b"/>
            <a:pathLst>
              <a:path w="3617" h="21938" fill="none" extrusionOk="0">
                <a:moveTo>
                  <a:pt x="0" y="1"/>
                </a:moveTo>
                <a:lnTo>
                  <a:pt x="0" y="8570"/>
                </a:lnTo>
                <a:lnTo>
                  <a:pt x="3616" y="10980"/>
                </a:lnTo>
                <a:lnTo>
                  <a:pt x="0" y="13829"/>
                </a:lnTo>
                <a:lnTo>
                  <a:pt x="0" y="21938"/>
                </a:ln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miter lim="2191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4" name="Google Shape;1804;p125"/>
          <p:cNvSpPr/>
          <p:nvPr/>
        </p:nvSpPr>
        <p:spPr>
          <a:xfrm>
            <a:off x="4609068" y="3225671"/>
            <a:ext cx="70622" cy="427910"/>
          </a:xfrm>
          <a:custGeom>
            <a:avLst/>
            <a:gdLst/>
            <a:ahLst/>
            <a:cxnLst/>
            <a:rect l="l" t="t" r="r" b="b"/>
            <a:pathLst>
              <a:path w="3617" h="21916" fill="none" extrusionOk="0">
                <a:moveTo>
                  <a:pt x="3616" y="1"/>
                </a:moveTo>
                <a:lnTo>
                  <a:pt x="3616" y="8570"/>
                </a:lnTo>
                <a:lnTo>
                  <a:pt x="0" y="10958"/>
                </a:lnTo>
                <a:lnTo>
                  <a:pt x="3616" y="13829"/>
                </a:lnTo>
                <a:lnTo>
                  <a:pt x="3616" y="21916"/>
                </a:ln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miter lim="2191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5" name="Google Shape;1805;p125"/>
          <p:cNvSpPr/>
          <p:nvPr/>
        </p:nvSpPr>
        <p:spPr>
          <a:xfrm>
            <a:off x="3979641" y="3653562"/>
            <a:ext cx="70622" cy="428339"/>
          </a:xfrm>
          <a:custGeom>
            <a:avLst/>
            <a:gdLst/>
            <a:ahLst/>
            <a:cxnLst/>
            <a:rect l="l" t="t" r="r" b="b"/>
            <a:pathLst>
              <a:path w="3617" h="21938" fill="none" extrusionOk="0">
                <a:moveTo>
                  <a:pt x="0" y="1"/>
                </a:moveTo>
                <a:lnTo>
                  <a:pt x="0" y="8569"/>
                </a:lnTo>
                <a:lnTo>
                  <a:pt x="3616" y="10980"/>
                </a:lnTo>
                <a:lnTo>
                  <a:pt x="0" y="13829"/>
                </a:lnTo>
                <a:lnTo>
                  <a:pt x="0" y="21938"/>
                </a:ln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miter lim="2191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6" name="Google Shape;1806;p125"/>
          <p:cNvSpPr/>
          <p:nvPr/>
        </p:nvSpPr>
        <p:spPr>
          <a:xfrm>
            <a:off x="4609068" y="4081883"/>
            <a:ext cx="70622" cy="427910"/>
          </a:xfrm>
          <a:custGeom>
            <a:avLst/>
            <a:gdLst/>
            <a:ahLst/>
            <a:cxnLst/>
            <a:rect l="l" t="t" r="r" b="b"/>
            <a:pathLst>
              <a:path w="3617" h="21916" fill="none" extrusionOk="0">
                <a:moveTo>
                  <a:pt x="3616" y="1"/>
                </a:moveTo>
                <a:lnTo>
                  <a:pt x="3616" y="8569"/>
                </a:lnTo>
                <a:lnTo>
                  <a:pt x="0" y="10958"/>
                </a:lnTo>
                <a:lnTo>
                  <a:pt x="3616" y="13829"/>
                </a:lnTo>
                <a:lnTo>
                  <a:pt x="3616" y="21915"/>
                </a:ln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miter lim="2191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7" name="Google Shape;1807;p125"/>
          <p:cNvSpPr/>
          <p:nvPr/>
        </p:nvSpPr>
        <p:spPr>
          <a:xfrm>
            <a:off x="3387428" y="2797350"/>
            <a:ext cx="1884885" cy="428339"/>
          </a:xfrm>
          <a:custGeom>
            <a:avLst/>
            <a:gdLst/>
            <a:ahLst/>
            <a:cxnLst/>
            <a:rect l="l" t="t" r="r" b="b"/>
            <a:pathLst>
              <a:path w="96537" h="21938" fill="none" extrusionOk="0">
                <a:moveTo>
                  <a:pt x="1" y="18607"/>
                </a:moveTo>
                <a:lnTo>
                  <a:pt x="1" y="6181"/>
                </a:lnTo>
                <a:cubicBezTo>
                  <a:pt x="1" y="2762"/>
                  <a:pt x="2762" y="1"/>
                  <a:pt x="6159" y="1"/>
                </a:cubicBezTo>
                <a:lnTo>
                  <a:pt x="90356" y="1"/>
                </a:lnTo>
                <a:cubicBezTo>
                  <a:pt x="93753" y="1"/>
                  <a:pt x="96515" y="2762"/>
                  <a:pt x="96515" y="6181"/>
                </a:cubicBezTo>
                <a:lnTo>
                  <a:pt x="96515" y="15780"/>
                </a:lnTo>
                <a:cubicBezTo>
                  <a:pt x="96536" y="19177"/>
                  <a:pt x="93753" y="21938"/>
                  <a:pt x="90356" y="21938"/>
                </a:cubicBez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miter lim="2191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8" name="Google Shape;1808;p125"/>
          <p:cNvSpPr/>
          <p:nvPr/>
        </p:nvSpPr>
        <p:spPr>
          <a:xfrm>
            <a:off x="3801202" y="3653562"/>
            <a:ext cx="1350447" cy="20"/>
          </a:xfrm>
          <a:custGeom>
            <a:avLst/>
            <a:gdLst/>
            <a:ahLst/>
            <a:cxnLst/>
            <a:rect l="l" t="t" r="r" b="b"/>
            <a:pathLst>
              <a:path w="69165" h="1" fill="none" extrusionOk="0">
                <a:moveTo>
                  <a:pt x="1" y="1"/>
                </a:moveTo>
                <a:lnTo>
                  <a:pt x="69164" y="1"/>
                </a:ln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miter lim="2191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9" name="Google Shape;1809;p125"/>
          <p:cNvSpPr/>
          <p:nvPr/>
        </p:nvSpPr>
        <p:spPr>
          <a:xfrm>
            <a:off x="3387428" y="3225671"/>
            <a:ext cx="1764220" cy="428339"/>
          </a:xfrm>
          <a:custGeom>
            <a:avLst/>
            <a:gdLst/>
            <a:ahLst/>
            <a:cxnLst/>
            <a:rect l="l" t="t" r="r" b="b"/>
            <a:pathLst>
              <a:path w="90357" h="21938" fill="none" extrusionOk="0">
                <a:moveTo>
                  <a:pt x="90356" y="1"/>
                </a:moveTo>
                <a:lnTo>
                  <a:pt x="80582" y="1"/>
                </a:lnTo>
                <a:lnTo>
                  <a:pt x="78194" y="3617"/>
                </a:lnTo>
                <a:lnTo>
                  <a:pt x="75323" y="1"/>
                </a:lnTo>
                <a:lnTo>
                  <a:pt x="6159" y="1"/>
                </a:lnTo>
                <a:cubicBezTo>
                  <a:pt x="2762" y="1"/>
                  <a:pt x="1" y="2762"/>
                  <a:pt x="1" y="6181"/>
                </a:cubicBezTo>
                <a:lnTo>
                  <a:pt x="1" y="15758"/>
                </a:lnTo>
                <a:cubicBezTo>
                  <a:pt x="1" y="19176"/>
                  <a:pt x="2762" y="21938"/>
                  <a:pt x="6159" y="21938"/>
                </a:cubicBezTo>
                <a:lnTo>
                  <a:pt x="15933" y="21938"/>
                </a:ln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miter lim="2191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0" name="Google Shape;1810;p125"/>
          <p:cNvSpPr/>
          <p:nvPr/>
        </p:nvSpPr>
        <p:spPr>
          <a:xfrm>
            <a:off x="3698500" y="3653562"/>
            <a:ext cx="102721" cy="71051"/>
          </a:xfrm>
          <a:custGeom>
            <a:avLst/>
            <a:gdLst/>
            <a:ahLst/>
            <a:cxnLst/>
            <a:rect l="l" t="t" r="r" b="b"/>
            <a:pathLst>
              <a:path w="5261" h="3639" fill="none" extrusionOk="0">
                <a:moveTo>
                  <a:pt x="1" y="1"/>
                </a:moveTo>
                <a:lnTo>
                  <a:pt x="2390" y="3639"/>
                </a:lnTo>
                <a:lnTo>
                  <a:pt x="5261" y="1"/>
                </a:ln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miter lim="2191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1" name="Google Shape;1811;p125"/>
          <p:cNvSpPr/>
          <p:nvPr/>
        </p:nvSpPr>
        <p:spPr>
          <a:xfrm>
            <a:off x="5151629" y="3653562"/>
            <a:ext cx="120684" cy="428339"/>
          </a:xfrm>
          <a:custGeom>
            <a:avLst/>
            <a:gdLst/>
            <a:ahLst/>
            <a:cxnLst/>
            <a:rect l="l" t="t" r="r" b="b"/>
            <a:pathLst>
              <a:path w="6181" h="21938" fill="none" extrusionOk="0">
                <a:moveTo>
                  <a:pt x="0" y="1"/>
                </a:moveTo>
                <a:cubicBezTo>
                  <a:pt x="3397" y="1"/>
                  <a:pt x="6180" y="2762"/>
                  <a:pt x="6180" y="6181"/>
                </a:cubicBezTo>
                <a:lnTo>
                  <a:pt x="6180" y="15779"/>
                </a:lnTo>
                <a:cubicBezTo>
                  <a:pt x="6180" y="19176"/>
                  <a:pt x="3397" y="21938"/>
                  <a:pt x="0" y="21938"/>
                </a:cubicBez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miter lim="2191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2" name="Google Shape;1812;p125"/>
          <p:cNvSpPr/>
          <p:nvPr/>
        </p:nvSpPr>
        <p:spPr>
          <a:xfrm>
            <a:off x="4858090" y="4081883"/>
            <a:ext cx="293558" cy="70622"/>
          </a:xfrm>
          <a:custGeom>
            <a:avLst/>
            <a:gdLst/>
            <a:ahLst/>
            <a:cxnLst/>
            <a:rect l="l" t="t" r="r" b="b"/>
            <a:pathLst>
              <a:path w="15035" h="3617" fill="none" extrusionOk="0">
                <a:moveTo>
                  <a:pt x="15034" y="1"/>
                </a:moveTo>
                <a:lnTo>
                  <a:pt x="5260" y="1"/>
                </a:lnTo>
                <a:lnTo>
                  <a:pt x="2872" y="3617"/>
                </a:lnTo>
                <a:lnTo>
                  <a:pt x="1" y="1"/>
                </a:ln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miter lim="2191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3" name="Google Shape;1813;p125"/>
          <p:cNvSpPr/>
          <p:nvPr/>
        </p:nvSpPr>
        <p:spPr>
          <a:xfrm>
            <a:off x="3472653" y="4509774"/>
            <a:ext cx="1350447" cy="20"/>
          </a:xfrm>
          <a:custGeom>
            <a:avLst/>
            <a:gdLst/>
            <a:ahLst/>
            <a:cxnLst/>
            <a:rect l="l" t="t" r="r" b="b"/>
            <a:pathLst>
              <a:path w="69165" h="1" fill="none" extrusionOk="0">
                <a:moveTo>
                  <a:pt x="1" y="0"/>
                </a:moveTo>
                <a:lnTo>
                  <a:pt x="69164" y="0"/>
                </a:ln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miter lim="2191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4" name="Google Shape;1814;p125"/>
          <p:cNvSpPr/>
          <p:nvPr/>
        </p:nvSpPr>
        <p:spPr>
          <a:xfrm>
            <a:off x="3387428" y="4081883"/>
            <a:ext cx="1470682" cy="428339"/>
          </a:xfrm>
          <a:custGeom>
            <a:avLst/>
            <a:gdLst/>
            <a:ahLst/>
            <a:cxnLst/>
            <a:rect l="l" t="t" r="r" b="b"/>
            <a:pathLst>
              <a:path w="75323" h="21938" fill="none" extrusionOk="0">
                <a:moveTo>
                  <a:pt x="75323" y="1"/>
                </a:moveTo>
                <a:lnTo>
                  <a:pt x="6159" y="1"/>
                </a:lnTo>
                <a:cubicBezTo>
                  <a:pt x="2762" y="1"/>
                  <a:pt x="1" y="2762"/>
                  <a:pt x="1" y="6159"/>
                </a:cubicBezTo>
                <a:lnTo>
                  <a:pt x="1" y="15757"/>
                </a:lnTo>
                <a:cubicBezTo>
                  <a:pt x="1" y="19176"/>
                  <a:pt x="2762" y="21937"/>
                  <a:pt x="6159" y="21937"/>
                </a:cubicBezTo>
                <a:lnTo>
                  <a:pt x="15933" y="21937"/>
                </a:ln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miter lim="2191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5" name="Google Shape;1815;p125"/>
          <p:cNvSpPr/>
          <p:nvPr/>
        </p:nvSpPr>
        <p:spPr>
          <a:xfrm>
            <a:off x="3369952" y="4509774"/>
            <a:ext cx="102721" cy="71051"/>
          </a:xfrm>
          <a:custGeom>
            <a:avLst/>
            <a:gdLst/>
            <a:ahLst/>
            <a:cxnLst/>
            <a:rect l="l" t="t" r="r" b="b"/>
            <a:pathLst>
              <a:path w="5261" h="3639" fill="none" extrusionOk="0">
                <a:moveTo>
                  <a:pt x="1" y="0"/>
                </a:moveTo>
                <a:lnTo>
                  <a:pt x="2390" y="3638"/>
                </a:lnTo>
                <a:lnTo>
                  <a:pt x="5261" y="0"/>
                </a:ln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miter lim="2191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6" name="Google Shape;1816;p125"/>
          <p:cNvSpPr/>
          <p:nvPr/>
        </p:nvSpPr>
        <p:spPr>
          <a:xfrm>
            <a:off x="3370324" y="3143529"/>
            <a:ext cx="34247" cy="34247"/>
          </a:xfrm>
          <a:custGeom>
            <a:avLst/>
            <a:gdLst/>
            <a:ahLst/>
            <a:cxnLst/>
            <a:rect l="l" t="t" r="r" b="b"/>
            <a:pathLst>
              <a:path w="1754" h="1754" extrusionOk="0">
                <a:moveTo>
                  <a:pt x="877" y="0"/>
                </a:moveTo>
                <a:cubicBezTo>
                  <a:pt x="373" y="0"/>
                  <a:pt x="0" y="395"/>
                  <a:pt x="0" y="877"/>
                </a:cubicBezTo>
                <a:cubicBezTo>
                  <a:pt x="0" y="1359"/>
                  <a:pt x="373" y="1753"/>
                  <a:pt x="877" y="1753"/>
                </a:cubicBezTo>
                <a:cubicBezTo>
                  <a:pt x="1359" y="1753"/>
                  <a:pt x="1753" y="1359"/>
                  <a:pt x="1753" y="877"/>
                </a:cubicBezTo>
                <a:cubicBezTo>
                  <a:pt x="1753" y="395"/>
                  <a:pt x="1359" y="0"/>
                  <a:pt x="877" y="0"/>
                </a:cubicBezTo>
                <a:close/>
              </a:path>
            </a:pathLst>
          </a:custGeom>
          <a:solidFill>
            <a:srgbClr val="4D4D4D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17" name="Google Shape;1817;p125"/>
          <p:cNvGrpSpPr/>
          <p:nvPr/>
        </p:nvGrpSpPr>
        <p:grpSpPr>
          <a:xfrm>
            <a:off x="1041775" y="2721092"/>
            <a:ext cx="2037365" cy="540224"/>
            <a:chOff x="713227" y="2721092"/>
            <a:chExt cx="2037365" cy="540224"/>
          </a:xfrm>
        </p:grpSpPr>
        <p:sp>
          <p:nvSpPr>
            <p:cNvPr id="1818" name="Google Shape;1818;p125"/>
            <p:cNvSpPr/>
            <p:nvPr/>
          </p:nvSpPr>
          <p:spPr>
            <a:xfrm>
              <a:off x="1194960" y="2843778"/>
              <a:ext cx="1555632" cy="409777"/>
            </a:xfrm>
            <a:custGeom>
              <a:avLst/>
              <a:gdLst/>
              <a:ahLst/>
              <a:cxnLst/>
              <a:rect l="l" t="t" r="r" b="b"/>
              <a:pathLst>
                <a:path w="71970" h="18958" fill="none" extrusionOk="0">
                  <a:moveTo>
                    <a:pt x="1" y="18957"/>
                  </a:moveTo>
                  <a:lnTo>
                    <a:pt x="62481" y="18957"/>
                  </a:lnTo>
                  <a:cubicBezTo>
                    <a:pt x="67718" y="18957"/>
                    <a:pt x="71970" y="14706"/>
                    <a:pt x="71970" y="9490"/>
                  </a:cubicBezTo>
                  <a:lnTo>
                    <a:pt x="71970" y="9490"/>
                  </a:lnTo>
                  <a:cubicBezTo>
                    <a:pt x="71970" y="4252"/>
                    <a:pt x="67718" y="1"/>
                    <a:pt x="62481" y="1"/>
                  </a:cubicBezTo>
                  <a:lnTo>
                    <a:pt x="8110" y="1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191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125"/>
            <p:cNvSpPr/>
            <p:nvPr/>
          </p:nvSpPr>
          <p:spPr>
            <a:xfrm>
              <a:off x="1194960" y="2843778"/>
              <a:ext cx="1555632" cy="409777"/>
            </a:xfrm>
            <a:custGeom>
              <a:avLst/>
              <a:gdLst/>
              <a:ahLst/>
              <a:cxnLst/>
              <a:rect l="l" t="t" r="r" b="b"/>
              <a:pathLst>
                <a:path w="71970" h="18958" fill="none" extrusionOk="0">
                  <a:moveTo>
                    <a:pt x="1" y="18957"/>
                  </a:moveTo>
                  <a:lnTo>
                    <a:pt x="62481" y="18957"/>
                  </a:lnTo>
                  <a:cubicBezTo>
                    <a:pt x="67718" y="18957"/>
                    <a:pt x="71970" y="14706"/>
                    <a:pt x="71970" y="9490"/>
                  </a:cubicBezTo>
                  <a:cubicBezTo>
                    <a:pt x="71970" y="4252"/>
                    <a:pt x="67718" y="1"/>
                    <a:pt x="62481" y="1"/>
                  </a:cubicBezTo>
                  <a:lnTo>
                    <a:pt x="8110" y="1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191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125"/>
            <p:cNvSpPr/>
            <p:nvPr/>
          </p:nvSpPr>
          <p:spPr>
            <a:xfrm>
              <a:off x="808916" y="2836213"/>
              <a:ext cx="444340" cy="425102"/>
            </a:xfrm>
            <a:custGeom>
              <a:avLst/>
              <a:gdLst/>
              <a:ahLst/>
              <a:cxnLst/>
              <a:rect l="l" t="t" r="r" b="b"/>
              <a:pathLst>
                <a:path w="20557" h="19667" extrusionOk="0">
                  <a:moveTo>
                    <a:pt x="10673" y="1791"/>
                  </a:moveTo>
                  <a:cubicBezTo>
                    <a:pt x="14789" y="1791"/>
                    <a:pt x="18738" y="4994"/>
                    <a:pt x="18738" y="9840"/>
                  </a:cubicBezTo>
                  <a:cubicBezTo>
                    <a:pt x="18738" y="14245"/>
                    <a:pt x="15144" y="17839"/>
                    <a:pt x="10739" y="17839"/>
                  </a:cubicBezTo>
                  <a:lnTo>
                    <a:pt x="10739" y="17861"/>
                  </a:lnTo>
                  <a:cubicBezTo>
                    <a:pt x="3572" y="17861"/>
                    <a:pt x="0" y="9204"/>
                    <a:pt x="5063" y="4164"/>
                  </a:cubicBezTo>
                  <a:cubicBezTo>
                    <a:pt x="6694" y="2525"/>
                    <a:pt x="8703" y="1791"/>
                    <a:pt x="10673" y="1791"/>
                  </a:cubicBezTo>
                  <a:close/>
                  <a:moveTo>
                    <a:pt x="10739" y="0"/>
                  </a:moveTo>
                  <a:cubicBezTo>
                    <a:pt x="6750" y="0"/>
                    <a:pt x="3156" y="2389"/>
                    <a:pt x="1644" y="6070"/>
                  </a:cubicBezTo>
                  <a:cubicBezTo>
                    <a:pt x="110" y="9730"/>
                    <a:pt x="965" y="13982"/>
                    <a:pt x="3770" y="16787"/>
                  </a:cubicBezTo>
                  <a:cubicBezTo>
                    <a:pt x="5646" y="18663"/>
                    <a:pt x="8169" y="19667"/>
                    <a:pt x="10729" y="19667"/>
                  </a:cubicBezTo>
                  <a:cubicBezTo>
                    <a:pt x="11997" y="19667"/>
                    <a:pt x="13274" y="19421"/>
                    <a:pt x="14486" y="18913"/>
                  </a:cubicBezTo>
                  <a:cubicBezTo>
                    <a:pt x="18168" y="17400"/>
                    <a:pt x="20557" y="13806"/>
                    <a:pt x="20557" y="9840"/>
                  </a:cubicBezTo>
                  <a:cubicBezTo>
                    <a:pt x="20557" y="4405"/>
                    <a:pt x="16152" y="0"/>
                    <a:pt x="10739" y="0"/>
                  </a:cubicBezTo>
                  <a:close/>
                </a:path>
              </a:pathLst>
            </a:custGeom>
            <a:solidFill>
              <a:srgbClr val="FFFFFF"/>
            </a:solidFill>
            <a:ln w="28575" cap="flat" cmpd="sng">
              <a:solidFill>
                <a:schemeClr val="accent1"/>
              </a:solidFill>
              <a:prstDash val="solid"/>
              <a:miter lim="2191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125"/>
            <p:cNvSpPr/>
            <p:nvPr/>
          </p:nvSpPr>
          <p:spPr>
            <a:xfrm>
              <a:off x="713227" y="2721092"/>
              <a:ext cx="538603" cy="538603"/>
            </a:xfrm>
            <a:custGeom>
              <a:avLst/>
              <a:gdLst/>
              <a:ahLst/>
              <a:cxnLst/>
              <a:rect l="l" t="t" r="r" b="b"/>
              <a:pathLst>
                <a:path w="24918" h="24918" fill="none" extrusionOk="0">
                  <a:moveTo>
                    <a:pt x="5392" y="24918"/>
                  </a:moveTo>
                  <a:cubicBezTo>
                    <a:pt x="0" y="19527"/>
                    <a:pt x="0" y="10783"/>
                    <a:pt x="5392" y="5392"/>
                  </a:cubicBezTo>
                  <a:cubicBezTo>
                    <a:pt x="10783" y="1"/>
                    <a:pt x="19527" y="1"/>
                    <a:pt x="24918" y="5392"/>
                  </a:cubicBez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191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22" name="Google Shape;1822;p125"/>
          <p:cNvSpPr/>
          <p:nvPr/>
        </p:nvSpPr>
        <p:spPr>
          <a:xfrm>
            <a:off x="1562372" y="2824368"/>
            <a:ext cx="31277" cy="26716"/>
          </a:xfrm>
          <a:custGeom>
            <a:avLst/>
            <a:gdLst/>
            <a:ahLst/>
            <a:cxnLst/>
            <a:rect l="l" t="t" r="r" b="b"/>
            <a:pathLst>
              <a:path w="1447" h="1236" extrusionOk="0">
                <a:moveTo>
                  <a:pt x="833" y="0"/>
                </a:moveTo>
                <a:cubicBezTo>
                  <a:pt x="285" y="0"/>
                  <a:pt x="0" y="658"/>
                  <a:pt x="395" y="1052"/>
                </a:cubicBezTo>
                <a:cubicBezTo>
                  <a:pt x="515" y="1179"/>
                  <a:pt x="666" y="1236"/>
                  <a:pt x="817" y="1236"/>
                </a:cubicBezTo>
                <a:cubicBezTo>
                  <a:pt x="1134" y="1236"/>
                  <a:pt x="1446" y="985"/>
                  <a:pt x="1446" y="614"/>
                </a:cubicBezTo>
                <a:cubicBezTo>
                  <a:pt x="1425" y="285"/>
                  <a:pt x="1162" y="0"/>
                  <a:pt x="833" y="0"/>
                </a:cubicBezTo>
                <a:close/>
              </a:path>
            </a:pathLst>
          </a:custGeom>
          <a:solidFill>
            <a:srgbClr val="545454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3" name="Google Shape;1823;p125"/>
          <p:cNvSpPr/>
          <p:nvPr/>
        </p:nvSpPr>
        <p:spPr>
          <a:xfrm>
            <a:off x="1562372" y="4132227"/>
            <a:ext cx="31277" cy="26522"/>
          </a:xfrm>
          <a:custGeom>
            <a:avLst/>
            <a:gdLst/>
            <a:ahLst/>
            <a:cxnLst/>
            <a:rect l="l" t="t" r="r" b="b"/>
            <a:pathLst>
              <a:path w="1447" h="1227" extrusionOk="0">
                <a:moveTo>
                  <a:pt x="833" y="0"/>
                </a:moveTo>
                <a:cubicBezTo>
                  <a:pt x="285" y="0"/>
                  <a:pt x="0" y="658"/>
                  <a:pt x="395" y="1052"/>
                </a:cubicBezTo>
                <a:cubicBezTo>
                  <a:pt x="514" y="1172"/>
                  <a:pt x="666" y="1226"/>
                  <a:pt x="816" y="1226"/>
                </a:cubicBezTo>
                <a:cubicBezTo>
                  <a:pt x="1134" y="1226"/>
                  <a:pt x="1446" y="985"/>
                  <a:pt x="1446" y="614"/>
                </a:cubicBezTo>
                <a:cubicBezTo>
                  <a:pt x="1446" y="285"/>
                  <a:pt x="1162" y="0"/>
                  <a:pt x="833" y="0"/>
                </a:cubicBezTo>
                <a:close/>
              </a:path>
            </a:pathLst>
          </a:custGeom>
          <a:solidFill>
            <a:srgbClr val="545454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24" name="Google Shape;1824;p125"/>
          <p:cNvGrpSpPr/>
          <p:nvPr/>
        </p:nvGrpSpPr>
        <p:grpSpPr>
          <a:xfrm>
            <a:off x="1041775" y="4028950"/>
            <a:ext cx="2037365" cy="551874"/>
            <a:chOff x="713227" y="4028950"/>
            <a:chExt cx="2037365" cy="551874"/>
          </a:xfrm>
        </p:grpSpPr>
        <p:sp>
          <p:nvSpPr>
            <p:cNvPr id="1825" name="Google Shape;1825;p125"/>
            <p:cNvSpPr/>
            <p:nvPr/>
          </p:nvSpPr>
          <p:spPr>
            <a:xfrm>
              <a:off x="1194960" y="4151162"/>
              <a:ext cx="1555632" cy="410253"/>
            </a:xfrm>
            <a:custGeom>
              <a:avLst/>
              <a:gdLst/>
              <a:ahLst/>
              <a:cxnLst/>
              <a:rect l="l" t="t" r="r" b="b"/>
              <a:pathLst>
                <a:path w="71970" h="18980" fill="none" extrusionOk="0">
                  <a:moveTo>
                    <a:pt x="1" y="18979"/>
                  </a:moveTo>
                  <a:lnTo>
                    <a:pt x="62481" y="18979"/>
                  </a:lnTo>
                  <a:cubicBezTo>
                    <a:pt x="67718" y="18979"/>
                    <a:pt x="71970" y="14728"/>
                    <a:pt x="71970" y="9490"/>
                  </a:cubicBezTo>
                  <a:lnTo>
                    <a:pt x="71970" y="9490"/>
                  </a:lnTo>
                  <a:cubicBezTo>
                    <a:pt x="71970" y="4252"/>
                    <a:pt x="67718" y="1"/>
                    <a:pt x="62481" y="23"/>
                  </a:cubicBezTo>
                  <a:lnTo>
                    <a:pt x="8110" y="23"/>
                  </a:lnTo>
                </a:path>
              </a:pathLst>
            </a:custGeom>
            <a:noFill/>
            <a:ln w="10400" cap="flat" cmpd="sng">
              <a:solidFill>
                <a:schemeClr val="accent1"/>
              </a:solidFill>
              <a:prstDash val="solid"/>
              <a:miter lim="2191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125"/>
            <p:cNvSpPr/>
            <p:nvPr/>
          </p:nvSpPr>
          <p:spPr>
            <a:xfrm>
              <a:off x="1194960" y="4151637"/>
              <a:ext cx="1555632" cy="409777"/>
            </a:xfrm>
            <a:custGeom>
              <a:avLst/>
              <a:gdLst/>
              <a:ahLst/>
              <a:cxnLst/>
              <a:rect l="l" t="t" r="r" b="b"/>
              <a:pathLst>
                <a:path w="71970" h="18958" fill="none" extrusionOk="0">
                  <a:moveTo>
                    <a:pt x="1" y="18957"/>
                  </a:moveTo>
                  <a:lnTo>
                    <a:pt x="62481" y="18957"/>
                  </a:lnTo>
                  <a:cubicBezTo>
                    <a:pt x="67718" y="18957"/>
                    <a:pt x="71970" y="14706"/>
                    <a:pt x="71970" y="9468"/>
                  </a:cubicBezTo>
                  <a:cubicBezTo>
                    <a:pt x="71970" y="4230"/>
                    <a:pt x="67718" y="1"/>
                    <a:pt x="62481" y="1"/>
                  </a:cubicBezTo>
                  <a:lnTo>
                    <a:pt x="8110" y="1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191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125"/>
            <p:cNvSpPr/>
            <p:nvPr/>
          </p:nvSpPr>
          <p:spPr>
            <a:xfrm>
              <a:off x="808916" y="4143596"/>
              <a:ext cx="444340" cy="425578"/>
            </a:xfrm>
            <a:custGeom>
              <a:avLst/>
              <a:gdLst/>
              <a:ahLst/>
              <a:cxnLst/>
              <a:rect l="l" t="t" r="r" b="b"/>
              <a:pathLst>
                <a:path w="20557" h="19689" extrusionOk="0">
                  <a:moveTo>
                    <a:pt x="10663" y="1806"/>
                  </a:moveTo>
                  <a:cubicBezTo>
                    <a:pt x="14782" y="1806"/>
                    <a:pt x="18738" y="5005"/>
                    <a:pt x="18738" y="9840"/>
                  </a:cubicBezTo>
                  <a:cubicBezTo>
                    <a:pt x="18738" y="14267"/>
                    <a:pt x="15144" y="17861"/>
                    <a:pt x="10739" y="17861"/>
                  </a:cubicBezTo>
                  <a:cubicBezTo>
                    <a:pt x="3572" y="17861"/>
                    <a:pt x="0" y="9226"/>
                    <a:pt x="5063" y="4164"/>
                  </a:cubicBezTo>
                  <a:cubicBezTo>
                    <a:pt x="6692" y="2535"/>
                    <a:pt x="8696" y="1806"/>
                    <a:pt x="10663" y="1806"/>
                  </a:cubicBezTo>
                  <a:close/>
                  <a:moveTo>
                    <a:pt x="10739" y="0"/>
                  </a:moveTo>
                  <a:cubicBezTo>
                    <a:pt x="6750" y="0"/>
                    <a:pt x="3156" y="2411"/>
                    <a:pt x="1644" y="6071"/>
                  </a:cubicBezTo>
                  <a:cubicBezTo>
                    <a:pt x="110" y="9752"/>
                    <a:pt x="943" y="13982"/>
                    <a:pt x="3770" y="16809"/>
                  </a:cubicBezTo>
                  <a:cubicBezTo>
                    <a:pt x="5646" y="18685"/>
                    <a:pt x="8159" y="19689"/>
                    <a:pt x="10720" y="19689"/>
                  </a:cubicBezTo>
                  <a:cubicBezTo>
                    <a:pt x="11988" y="19689"/>
                    <a:pt x="13267" y="19443"/>
                    <a:pt x="14486" y="18935"/>
                  </a:cubicBezTo>
                  <a:cubicBezTo>
                    <a:pt x="18168" y="17423"/>
                    <a:pt x="20557" y="13828"/>
                    <a:pt x="20557" y="9840"/>
                  </a:cubicBezTo>
                  <a:cubicBezTo>
                    <a:pt x="20557" y="4405"/>
                    <a:pt x="16152" y="0"/>
                    <a:pt x="10739" y="0"/>
                  </a:cubicBezTo>
                  <a:close/>
                </a:path>
              </a:pathLst>
            </a:custGeom>
            <a:solidFill>
              <a:srgbClr val="FFFFFF"/>
            </a:solidFill>
            <a:ln w="28575" cap="flat" cmpd="sng">
              <a:solidFill>
                <a:schemeClr val="accent1"/>
              </a:solidFill>
              <a:prstDash val="solid"/>
              <a:miter lim="2191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125"/>
            <p:cNvSpPr/>
            <p:nvPr/>
          </p:nvSpPr>
          <p:spPr>
            <a:xfrm>
              <a:off x="713227" y="4028950"/>
              <a:ext cx="538603" cy="538624"/>
            </a:xfrm>
            <a:custGeom>
              <a:avLst/>
              <a:gdLst/>
              <a:ahLst/>
              <a:cxnLst/>
              <a:rect l="l" t="t" r="r" b="b"/>
              <a:pathLst>
                <a:path w="24918" h="24919" fill="none" extrusionOk="0">
                  <a:moveTo>
                    <a:pt x="5392" y="24918"/>
                  </a:moveTo>
                  <a:cubicBezTo>
                    <a:pt x="0" y="19527"/>
                    <a:pt x="0" y="10783"/>
                    <a:pt x="5392" y="5392"/>
                  </a:cubicBezTo>
                  <a:cubicBezTo>
                    <a:pt x="10783" y="1"/>
                    <a:pt x="19527" y="1"/>
                    <a:pt x="24918" y="5392"/>
                  </a:cubicBez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191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125"/>
            <p:cNvSpPr/>
            <p:nvPr/>
          </p:nvSpPr>
          <p:spPr>
            <a:xfrm>
              <a:off x="816482" y="4554281"/>
              <a:ext cx="26565" cy="26543"/>
            </a:xfrm>
            <a:custGeom>
              <a:avLst/>
              <a:gdLst/>
              <a:ahLst/>
              <a:cxnLst/>
              <a:rect l="l" t="t" r="r" b="b"/>
              <a:pathLst>
                <a:path w="1229" h="1228" extrusionOk="0">
                  <a:moveTo>
                    <a:pt x="615" y="0"/>
                  </a:moveTo>
                  <a:cubicBezTo>
                    <a:pt x="286" y="0"/>
                    <a:pt x="1" y="263"/>
                    <a:pt x="1" y="614"/>
                  </a:cubicBezTo>
                  <a:cubicBezTo>
                    <a:pt x="1" y="943"/>
                    <a:pt x="286" y="1228"/>
                    <a:pt x="615" y="1228"/>
                  </a:cubicBezTo>
                  <a:cubicBezTo>
                    <a:pt x="965" y="1228"/>
                    <a:pt x="1228" y="943"/>
                    <a:pt x="1228" y="614"/>
                  </a:cubicBezTo>
                  <a:cubicBezTo>
                    <a:pt x="1228" y="263"/>
                    <a:pt x="965" y="0"/>
                    <a:pt x="615" y="0"/>
                  </a:cubicBezTo>
                  <a:close/>
                </a:path>
              </a:pathLst>
            </a:custGeom>
            <a:solidFill>
              <a:srgbClr val="545454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30" name="Google Shape;1830;p125"/>
          <p:cNvGrpSpPr/>
          <p:nvPr/>
        </p:nvGrpSpPr>
        <p:grpSpPr>
          <a:xfrm>
            <a:off x="1041775" y="3375270"/>
            <a:ext cx="2037365" cy="539986"/>
            <a:chOff x="713227" y="3375270"/>
            <a:chExt cx="2037365" cy="539986"/>
          </a:xfrm>
        </p:grpSpPr>
        <p:sp>
          <p:nvSpPr>
            <p:cNvPr id="1831" name="Google Shape;1831;p125"/>
            <p:cNvSpPr/>
            <p:nvPr/>
          </p:nvSpPr>
          <p:spPr>
            <a:xfrm>
              <a:off x="1194960" y="3497481"/>
              <a:ext cx="1555632" cy="410231"/>
            </a:xfrm>
            <a:custGeom>
              <a:avLst/>
              <a:gdLst/>
              <a:ahLst/>
              <a:cxnLst/>
              <a:rect l="l" t="t" r="r" b="b"/>
              <a:pathLst>
                <a:path w="71970" h="18979" fill="none" extrusionOk="0">
                  <a:moveTo>
                    <a:pt x="1" y="18979"/>
                  </a:moveTo>
                  <a:lnTo>
                    <a:pt x="62481" y="18979"/>
                  </a:lnTo>
                  <a:cubicBezTo>
                    <a:pt x="67718" y="18979"/>
                    <a:pt x="71970" y="14727"/>
                    <a:pt x="71970" y="9489"/>
                  </a:cubicBezTo>
                  <a:lnTo>
                    <a:pt x="71970" y="9489"/>
                  </a:lnTo>
                  <a:cubicBezTo>
                    <a:pt x="71970" y="4252"/>
                    <a:pt x="67718" y="0"/>
                    <a:pt x="62481" y="0"/>
                  </a:cubicBezTo>
                  <a:lnTo>
                    <a:pt x="8110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191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125"/>
            <p:cNvSpPr/>
            <p:nvPr/>
          </p:nvSpPr>
          <p:spPr>
            <a:xfrm>
              <a:off x="1194960" y="3497481"/>
              <a:ext cx="1552324" cy="410231"/>
            </a:xfrm>
            <a:custGeom>
              <a:avLst/>
              <a:gdLst/>
              <a:ahLst/>
              <a:cxnLst/>
              <a:rect l="l" t="t" r="r" b="b"/>
              <a:pathLst>
                <a:path w="71817" h="18979" fill="none" extrusionOk="0">
                  <a:moveTo>
                    <a:pt x="1" y="18979"/>
                  </a:moveTo>
                  <a:lnTo>
                    <a:pt x="62481" y="18979"/>
                  </a:lnTo>
                  <a:cubicBezTo>
                    <a:pt x="67653" y="18891"/>
                    <a:pt x="71817" y="14661"/>
                    <a:pt x="71817" y="9489"/>
                  </a:cubicBezTo>
                  <a:cubicBezTo>
                    <a:pt x="71817" y="4317"/>
                    <a:pt x="67653" y="88"/>
                    <a:pt x="62481" y="0"/>
                  </a:cubicBezTo>
                  <a:lnTo>
                    <a:pt x="8110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191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125"/>
            <p:cNvSpPr/>
            <p:nvPr/>
          </p:nvSpPr>
          <p:spPr>
            <a:xfrm>
              <a:off x="808916" y="3489894"/>
              <a:ext cx="444340" cy="425362"/>
            </a:xfrm>
            <a:custGeom>
              <a:avLst/>
              <a:gdLst/>
              <a:ahLst/>
              <a:cxnLst/>
              <a:rect l="l" t="t" r="r" b="b"/>
              <a:pathLst>
                <a:path w="20557" h="19679" extrusionOk="0">
                  <a:moveTo>
                    <a:pt x="10663" y="1806"/>
                  </a:moveTo>
                  <a:cubicBezTo>
                    <a:pt x="14782" y="1806"/>
                    <a:pt x="18738" y="5005"/>
                    <a:pt x="18738" y="9840"/>
                  </a:cubicBezTo>
                  <a:cubicBezTo>
                    <a:pt x="18738" y="14267"/>
                    <a:pt x="15165" y="17861"/>
                    <a:pt x="10739" y="17861"/>
                  </a:cubicBezTo>
                  <a:cubicBezTo>
                    <a:pt x="3572" y="17861"/>
                    <a:pt x="0" y="9227"/>
                    <a:pt x="5063" y="4164"/>
                  </a:cubicBezTo>
                  <a:cubicBezTo>
                    <a:pt x="6692" y="2535"/>
                    <a:pt x="8696" y="1806"/>
                    <a:pt x="10663" y="1806"/>
                  </a:cubicBezTo>
                  <a:close/>
                  <a:moveTo>
                    <a:pt x="10739" y="1"/>
                  </a:moveTo>
                  <a:cubicBezTo>
                    <a:pt x="6750" y="1"/>
                    <a:pt x="3156" y="2389"/>
                    <a:pt x="1644" y="6071"/>
                  </a:cubicBezTo>
                  <a:cubicBezTo>
                    <a:pt x="110" y="9753"/>
                    <a:pt x="943" y="13982"/>
                    <a:pt x="3770" y="16787"/>
                  </a:cubicBezTo>
                  <a:cubicBezTo>
                    <a:pt x="5647" y="18680"/>
                    <a:pt x="8163" y="19679"/>
                    <a:pt x="10726" y="19679"/>
                  </a:cubicBezTo>
                  <a:cubicBezTo>
                    <a:pt x="11992" y="19679"/>
                    <a:pt x="13269" y="19435"/>
                    <a:pt x="14486" y="18935"/>
                  </a:cubicBezTo>
                  <a:cubicBezTo>
                    <a:pt x="18168" y="17401"/>
                    <a:pt x="20557" y="13829"/>
                    <a:pt x="20557" y="9840"/>
                  </a:cubicBezTo>
                  <a:cubicBezTo>
                    <a:pt x="20557" y="4405"/>
                    <a:pt x="16152" y="1"/>
                    <a:pt x="10739" y="1"/>
                  </a:cubicBezTo>
                  <a:close/>
                </a:path>
              </a:pathLst>
            </a:custGeom>
            <a:solidFill>
              <a:srgbClr val="FFFFFF"/>
            </a:solidFill>
            <a:ln w="28575" cap="flat" cmpd="sng">
              <a:solidFill>
                <a:schemeClr val="accent1"/>
              </a:solidFill>
              <a:prstDash val="solid"/>
              <a:miter lim="2191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125"/>
            <p:cNvSpPr/>
            <p:nvPr/>
          </p:nvSpPr>
          <p:spPr>
            <a:xfrm>
              <a:off x="713227" y="3375270"/>
              <a:ext cx="538603" cy="538127"/>
            </a:xfrm>
            <a:custGeom>
              <a:avLst/>
              <a:gdLst/>
              <a:ahLst/>
              <a:cxnLst/>
              <a:rect l="l" t="t" r="r" b="b"/>
              <a:pathLst>
                <a:path w="24918" h="24896" fill="none" extrusionOk="0">
                  <a:moveTo>
                    <a:pt x="5392" y="24896"/>
                  </a:moveTo>
                  <a:cubicBezTo>
                    <a:pt x="0" y="19504"/>
                    <a:pt x="0" y="10782"/>
                    <a:pt x="5392" y="5391"/>
                  </a:cubicBezTo>
                  <a:cubicBezTo>
                    <a:pt x="10783" y="0"/>
                    <a:pt x="19527" y="0"/>
                    <a:pt x="24918" y="5391"/>
                  </a:cubicBez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191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35" name="Google Shape;1835;p125"/>
          <p:cNvSpPr/>
          <p:nvPr/>
        </p:nvSpPr>
        <p:spPr>
          <a:xfrm>
            <a:off x="1562372" y="3478524"/>
            <a:ext cx="31277" cy="26370"/>
          </a:xfrm>
          <a:custGeom>
            <a:avLst/>
            <a:gdLst/>
            <a:ahLst/>
            <a:cxnLst/>
            <a:rect l="l" t="t" r="r" b="b"/>
            <a:pathLst>
              <a:path w="1447" h="1220" extrusionOk="0">
                <a:moveTo>
                  <a:pt x="833" y="1"/>
                </a:moveTo>
                <a:cubicBezTo>
                  <a:pt x="285" y="1"/>
                  <a:pt x="0" y="658"/>
                  <a:pt x="395" y="1031"/>
                </a:cubicBezTo>
                <a:cubicBezTo>
                  <a:pt x="518" y="1161"/>
                  <a:pt x="675" y="1220"/>
                  <a:pt x="830" y="1220"/>
                </a:cubicBezTo>
                <a:cubicBezTo>
                  <a:pt x="1142" y="1220"/>
                  <a:pt x="1446" y="981"/>
                  <a:pt x="1446" y="614"/>
                </a:cubicBezTo>
                <a:cubicBezTo>
                  <a:pt x="1425" y="264"/>
                  <a:pt x="1162" y="1"/>
                  <a:pt x="833" y="1"/>
                </a:cubicBezTo>
                <a:close/>
              </a:path>
            </a:pathLst>
          </a:custGeom>
          <a:solidFill>
            <a:srgbClr val="545454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6" name="Google Shape;1836;p125"/>
          <p:cNvSpPr/>
          <p:nvPr/>
        </p:nvSpPr>
        <p:spPr>
          <a:xfrm>
            <a:off x="6370866" y="2193416"/>
            <a:ext cx="4526" cy="4445"/>
          </a:xfrm>
          <a:custGeom>
            <a:avLst/>
            <a:gdLst/>
            <a:ahLst/>
            <a:cxnLst/>
            <a:rect l="l" t="t" r="r" b="b"/>
            <a:pathLst>
              <a:path w="56" h="55" extrusionOk="0">
                <a:moveTo>
                  <a:pt x="15" y="0"/>
                </a:moveTo>
                <a:lnTo>
                  <a:pt x="1" y="41"/>
                </a:lnTo>
                <a:lnTo>
                  <a:pt x="42" y="55"/>
                </a:lnTo>
                <a:lnTo>
                  <a:pt x="56" y="41"/>
                </a:lnTo>
                <a:lnTo>
                  <a:pt x="28" y="27"/>
                </a:lnTo>
                <a:lnTo>
                  <a:pt x="42" y="0"/>
                </a:lnTo>
                <a:close/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37" name="Google Shape;1837;p125"/>
          <p:cNvGrpSpPr/>
          <p:nvPr/>
        </p:nvGrpSpPr>
        <p:grpSpPr>
          <a:xfrm>
            <a:off x="5003749" y="1064649"/>
            <a:ext cx="1478642" cy="1510632"/>
            <a:chOff x="4675200" y="1064649"/>
            <a:chExt cx="1478642" cy="1510632"/>
          </a:xfrm>
        </p:grpSpPr>
        <p:sp>
          <p:nvSpPr>
            <p:cNvPr id="1838" name="Google Shape;1838;p125"/>
            <p:cNvSpPr/>
            <p:nvPr/>
          </p:nvSpPr>
          <p:spPr>
            <a:xfrm>
              <a:off x="5432141" y="1119766"/>
              <a:ext cx="721700" cy="1154236"/>
            </a:xfrm>
            <a:custGeom>
              <a:avLst/>
              <a:gdLst/>
              <a:ahLst/>
              <a:cxnLst/>
              <a:rect l="l" t="t" r="r" b="b"/>
              <a:pathLst>
                <a:path w="8930" h="14282" extrusionOk="0">
                  <a:moveTo>
                    <a:pt x="14" y="1"/>
                  </a:moveTo>
                  <a:lnTo>
                    <a:pt x="1584" y="1817"/>
                  </a:lnTo>
                  <a:lnTo>
                    <a:pt x="1" y="3660"/>
                  </a:lnTo>
                  <a:cubicBezTo>
                    <a:pt x="2294" y="3810"/>
                    <a:pt x="4220" y="5407"/>
                    <a:pt x="4820" y="7633"/>
                  </a:cubicBezTo>
                  <a:cubicBezTo>
                    <a:pt x="5175" y="8930"/>
                    <a:pt x="5025" y="10309"/>
                    <a:pt x="4397" y="11497"/>
                  </a:cubicBezTo>
                  <a:lnTo>
                    <a:pt x="3810" y="11155"/>
                  </a:lnTo>
                  <a:lnTo>
                    <a:pt x="4902" y="14282"/>
                  </a:lnTo>
                  <a:lnTo>
                    <a:pt x="8138" y="13667"/>
                  </a:lnTo>
                  <a:lnTo>
                    <a:pt x="7551" y="13326"/>
                  </a:lnTo>
                  <a:cubicBezTo>
                    <a:pt x="8657" y="11292"/>
                    <a:pt x="8930" y="8916"/>
                    <a:pt x="8329" y="6677"/>
                  </a:cubicBezTo>
                  <a:lnTo>
                    <a:pt x="8329" y="6677"/>
                  </a:lnTo>
                  <a:lnTo>
                    <a:pt x="8343" y="6691"/>
                  </a:lnTo>
                  <a:cubicBezTo>
                    <a:pt x="7319" y="2881"/>
                    <a:pt x="3946" y="178"/>
                    <a:pt x="14" y="1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125"/>
            <p:cNvSpPr/>
            <p:nvPr/>
          </p:nvSpPr>
          <p:spPr>
            <a:xfrm>
              <a:off x="4780021" y="2227602"/>
              <a:ext cx="2263" cy="3394"/>
            </a:xfrm>
            <a:custGeom>
              <a:avLst/>
              <a:gdLst/>
              <a:ahLst/>
              <a:cxnLst/>
              <a:rect l="l" t="t" r="r" b="b"/>
              <a:pathLst>
                <a:path w="28" h="42" extrusionOk="0">
                  <a:moveTo>
                    <a:pt x="1" y="0"/>
                  </a:moveTo>
                  <a:lnTo>
                    <a:pt x="28" y="41"/>
                  </a:lnTo>
                  <a:lnTo>
                    <a:pt x="28" y="14"/>
                  </a:lnTo>
                  <a:cubicBezTo>
                    <a:pt x="28" y="14"/>
                    <a:pt x="28" y="0"/>
                    <a:pt x="14" y="0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125"/>
            <p:cNvSpPr/>
            <p:nvPr/>
          </p:nvSpPr>
          <p:spPr>
            <a:xfrm>
              <a:off x="4675200" y="1064649"/>
              <a:ext cx="885032" cy="1121100"/>
            </a:xfrm>
            <a:custGeom>
              <a:avLst/>
              <a:gdLst/>
              <a:ahLst/>
              <a:cxnLst/>
              <a:rect l="l" t="t" r="r" b="b"/>
              <a:pathLst>
                <a:path w="10951" h="13872" extrusionOk="0">
                  <a:moveTo>
                    <a:pt x="8793" y="0"/>
                  </a:moveTo>
                  <a:lnTo>
                    <a:pt x="8793" y="683"/>
                  </a:lnTo>
                  <a:cubicBezTo>
                    <a:pt x="3905" y="806"/>
                    <a:pt x="0" y="4806"/>
                    <a:pt x="0" y="9707"/>
                  </a:cubicBezTo>
                  <a:cubicBezTo>
                    <a:pt x="0" y="11155"/>
                    <a:pt x="355" y="12575"/>
                    <a:pt x="1024" y="13872"/>
                  </a:cubicBezTo>
                  <a:lnTo>
                    <a:pt x="1816" y="11605"/>
                  </a:lnTo>
                  <a:lnTo>
                    <a:pt x="4206" y="12069"/>
                  </a:lnTo>
                  <a:cubicBezTo>
                    <a:pt x="2499" y="8588"/>
                    <a:pt x="4916" y="4506"/>
                    <a:pt x="8793" y="4328"/>
                  </a:cubicBezTo>
                  <a:lnTo>
                    <a:pt x="8793" y="5011"/>
                  </a:lnTo>
                  <a:lnTo>
                    <a:pt x="10950" y="2499"/>
                  </a:lnTo>
                  <a:lnTo>
                    <a:pt x="8793" y="0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125"/>
            <p:cNvSpPr/>
            <p:nvPr/>
          </p:nvSpPr>
          <p:spPr>
            <a:xfrm>
              <a:off x="4733712" y="2002527"/>
              <a:ext cx="1284433" cy="572754"/>
            </a:xfrm>
            <a:custGeom>
              <a:avLst/>
              <a:gdLst/>
              <a:ahLst/>
              <a:cxnLst/>
              <a:rect l="l" t="t" r="r" b="b"/>
              <a:pathLst>
                <a:path w="15893" h="7087" extrusionOk="0">
                  <a:moveTo>
                    <a:pt x="1092" y="0"/>
                  </a:moveTo>
                  <a:lnTo>
                    <a:pt x="0" y="3127"/>
                  </a:lnTo>
                  <a:lnTo>
                    <a:pt x="587" y="2785"/>
                  </a:lnTo>
                  <a:cubicBezTo>
                    <a:pt x="2350" y="5649"/>
                    <a:pt x="5313" y="7086"/>
                    <a:pt x="8279" y="7086"/>
                  </a:cubicBezTo>
                  <a:cubicBezTo>
                    <a:pt x="11194" y="7086"/>
                    <a:pt x="14112" y="5697"/>
                    <a:pt x="15893" y="2908"/>
                  </a:cubicBezTo>
                  <a:lnTo>
                    <a:pt x="15893" y="2908"/>
                  </a:lnTo>
                  <a:lnTo>
                    <a:pt x="13544" y="3372"/>
                  </a:lnTo>
                  <a:lnTo>
                    <a:pt x="12739" y="1065"/>
                  </a:lnTo>
                  <a:cubicBezTo>
                    <a:pt x="11721" y="2581"/>
                    <a:pt x="10034" y="3444"/>
                    <a:pt x="8276" y="3444"/>
                  </a:cubicBezTo>
                  <a:cubicBezTo>
                    <a:pt x="7817" y="3444"/>
                    <a:pt x="7353" y="3385"/>
                    <a:pt x="6895" y="3263"/>
                  </a:cubicBezTo>
                  <a:cubicBezTo>
                    <a:pt x="5598" y="2908"/>
                    <a:pt x="4465" y="2089"/>
                    <a:pt x="3755" y="956"/>
                  </a:cubicBezTo>
                  <a:lnTo>
                    <a:pt x="4342" y="615"/>
                  </a:lnTo>
                  <a:lnTo>
                    <a:pt x="1092" y="0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42" name="Google Shape;1842;p125"/>
          <p:cNvGrpSpPr/>
          <p:nvPr/>
        </p:nvGrpSpPr>
        <p:grpSpPr>
          <a:xfrm>
            <a:off x="6570648" y="1080004"/>
            <a:ext cx="1531577" cy="1479842"/>
            <a:chOff x="6242099" y="1080004"/>
            <a:chExt cx="1531577" cy="1479842"/>
          </a:xfrm>
        </p:grpSpPr>
        <p:sp>
          <p:nvSpPr>
            <p:cNvPr id="1843" name="Google Shape;1843;p125"/>
            <p:cNvSpPr/>
            <p:nvPr/>
          </p:nvSpPr>
          <p:spPr>
            <a:xfrm>
              <a:off x="6242099" y="1130838"/>
              <a:ext cx="716205" cy="1071478"/>
            </a:xfrm>
            <a:custGeom>
              <a:avLst/>
              <a:gdLst/>
              <a:ahLst/>
              <a:cxnLst/>
              <a:rect l="l" t="t" r="r" b="b"/>
              <a:pathLst>
                <a:path w="8862" h="13258" extrusionOk="0">
                  <a:moveTo>
                    <a:pt x="8861" y="0"/>
                  </a:moveTo>
                  <a:cubicBezTo>
                    <a:pt x="3960" y="0"/>
                    <a:pt x="0" y="3960"/>
                    <a:pt x="0" y="8861"/>
                  </a:cubicBezTo>
                  <a:cubicBezTo>
                    <a:pt x="0" y="10404"/>
                    <a:pt x="396" y="11919"/>
                    <a:pt x="1161" y="13257"/>
                  </a:cubicBezTo>
                  <a:lnTo>
                    <a:pt x="1202" y="13257"/>
                  </a:lnTo>
                  <a:lnTo>
                    <a:pt x="8861" y="8834"/>
                  </a:lnTo>
                  <a:lnTo>
                    <a:pt x="8861" y="0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125"/>
            <p:cNvSpPr/>
            <p:nvPr/>
          </p:nvSpPr>
          <p:spPr>
            <a:xfrm>
              <a:off x="6339162" y="1844692"/>
              <a:ext cx="1238124" cy="715154"/>
            </a:xfrm>
            <a:custGeom>
              <a:avLst/>
              <a:gdLst/>
              <a:ahLst/>
              <a:cxnLst/>
              <a:rect l="l" t="t" r="r" b="b"/>
              <a:pathLst>
                <a:path w="15320" h="8849" extrusionOk="0">
                  <a:moveTo>
                    <a:pt x="7660" y="1"/>
                  </a:moveTo>
                  <a:lnTo>
                    <a:pt x="1" y="4424"/>
                  </a:lnTo>
                  <a:cubicBezTo>
                    <a:pt x="1639" y="7262"/>
                    <a:pt x="4616" y="8848"/>
                    <a:pt x="7676" y="8848"/>
                  </a:cubicBezTo>
                  <a:cubicBezTo>
                    <a:pt x="9180" y="8848"/>
                    <a:pt x="10703" y="8465"/>
                    <a:pt x="12097" y="7660"/>
                  </a:cubicBezTo>
                  <a:cubicBezTo>
                    <a:pt x="13436" y="6896"/>
                    <a:pt x="14555" y="5790"/>
                    <a:pt x="15320" y="4452"/>
                  </a:cubicBezTo>
                  <a:lnTo>
                    <a:pt x="15306" y="4424"/>
                  </a:lnTo>
                  <a:lnTo>
                    <a:pt x="7660" y="1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125"/>
            <p:cNvSpPr/>
            <p:nvPr/>
          </p:nvSpPr>
          <p:spPr>
            <a:xfrm>
              <a:off x="6958228" y="1127524"/>
              <a:ext cx="815449" cy="1074792"/>
            </a:xfrm>
            <a:custGeom>
              <a:avLst/>
              <a:gdLst/>
              <a:ahLst/>
              <a:cxnLst/>
              <a:rect l="l" t="t" r="r" b="b"/>
              <a:pathLst>
                <a:path w="10090" h="13299" extrusionOk="0">
                  <a:moveTo>
                    <a:pt x="14" y="0"/>
                  </a:moveTo>
                  <a:lnTo>
                    <a:pt x="0" y="28"/>
                  </a:lnTo>
                  <a:lnTo>
                    <a:pt x="0" y="8875"/>
                  </a:lnTo>
                  <a:lnTo>
                    <a:pt x="7646" y="13298"/>
                  </a:lnTo>
                  <a:cubicBezTo>
                    <a:pt x="10090" y="9052"/>
                    <a:pt x="8643" y="3646"/>
                    <a:pt x="4410" y="1202"/>
                  </a:cubicBezTo>
                  <a:cubicBezTo>
                    <a:pt x="3072" y="423"/>
                    <a:pt x="1557" y="14"/>
                    <a:pt x="14" y="0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125"/>
            <p:cNvSpPr/>
            <p:nvPr/>
          </p:nvSpPr>
          <p:spPr>
            <a:xfrm>
              <a:off x="6811462" y="1080004"/>
              <a:ext cx="294661" cy="378630"/>
            </a:xfrm>
            <a:custGeom>
              <a:avLst/>
              <a:gdLst/>
              <a:ahLst/>
              <a:cxnLst/>
              <a:rect l="l" t="t" r="r" b="b"/>
              <a:pathLst>
                <a:path w="3646" h="4685" extrusionOk="0">
                  <a:moveTo>
                    <a:pt x="752" y="1"/>
                  </a:moveTo>
                  <a:cubicBezTo>
                    <a:pt x="464" y="1"/>
                    <a:pt x="232" y="214"/>
                    <a:pt x="205" y="493"/>
                  </a:cubicBezTo>
                  <a:lnTo>
                    <a:pt x="205" y="3483"/>
                  </a:lnTo>
                  <a:lnTo>
                    <a:pt x="0" y="3483"/>
                  </a:lnTo>
                  <a:lnTo>
                    <a:pt x="1816" y="4684"/>
                  </a:lnTo>
                  <a:lnTo>
                    <a:pt x="3632" y="3483"/>
                  </a:lnTo>
                  <a:lnTo>
                    <a:pt x="3414" y="3483"/>
                  </a:lnTo>
                  <a:lnTo>
                    <a:pt x="3414" y="506"/>
                  </a:lnTo>
                  <a:cubicBezTo>
                    <a:pt x="3496" y="520"/>
                    <a:pt x="3564" y="534"/>
                    <a:pt x="3646" y="561"/>
                  </a:cubicBezTo>
                  <a:lnTo>
                    <a:pt x="3646" y="534"/>
                  </a:lnTo>
                  <a:cubicBezTo>
                    <a:pt x="3632" y="228"/>
                    <a:pt x="3387" y="1"/>
                    <a:pt x="3097" y="1"/>
                  </a:cubicBezTo>
                  <a:cubicBezTo>
                    <a:pt x="3089" y="1"/>
                    <a:pt x="3081" y="1"/>
                    <a:pt x="3072" y="1"/>
                  </a:cubicBezTo>
                  <a:lnTo>
                    <a:pt x="779" y="1"/>
                  </a:lnTo>
                  <a:cubicBezTo>
                    <a:pt x="770" y="1"/>
                    <a:pt x="761" y="1"/>
                    <a:pt x="752" y="1"/>
                  </a:cubicBezTo>
                  <a:close/>
                </a:path>
              </a:pathLst>
            </a:custGeom>
            <a:solidFill>
              <a:schemeClr val="accent1"/>
            </a:solidFill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125"/>
            <p:cNvSpPr/>
            <p:nvPr/>
          </p:nvSpPr>
          <p:spPr>
            <a:xfrm>
              <a:off x="7086163" y="1098834"/>
              <a:ext cx="10021" cy="262657"/>
            </a:xfrm>
            <a:custGeom>
              <a:avLst/>
              <a:gdLst/>
              <a:ahLst/>
              <a:cxnLst/>
              <a:rect l="l" t="t" r="r" b="b"/>
              <a:pathLst>
                <a:path w="124" h="3250" extrusionOk="0">
                  <a:moveTo>
                    <a:pt x="124" y="82"/>
                  </a:moveTo>
                  <a:lnTo>
                    <a:pt x="1" y="0"/>
                  </a:lnTo>
                  <a:lnTo>
                    <a:pt x="1" y="3250"/>
                  </a:lnTo>
                  <a:lnTo>
                    <a:pt x="124" y="3250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125"/>
            <p:cNvSpPr/>
            <p:nvPr/>
          </p:nvSpPr>
          <p:spPr>
            <a:xfrm>
              <a:off x="6957096" y="1361408"/>
              <a:ext cx="162282" cy="102719"/>
            </a:xfrm>
            <a:custGeom>
              <a:avLst/>
              <a:gdLst/>
              <a:ahLst/>
              <a:cxnLst/>
              <a:rect l="l" t="t" r="r" b="b"/>
              <a:pathLst>
                <a:path w="2008" h="1271" extrusionOk="0">
                  <a:moveTo>
                    <a:pt x="2008" y="1"/>
                  </a:moveTo>
                  <a:lnTo>
                    <a:pt x="1816" y="1"/>
                  </a:lnTo>
                  <a:lnTo>
                    <a:pt x="1" y="1189"/>
                  </a:lnTo>
                  <a:lnTo>
                    <a:pt x="96" y="1270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125"/>
            <p:cNvSpPr/>
            <p:nvPr/>
          </p:nvSpPr>
          <p:spPr>
            <a:xfrm>
              <a:off x="6398725" y="2185658"/>
              <a:ext cx="225238" cy="136905"/>
            </a:xfrm>
            <a:custGeom>
              <a:avLst/>
              <a:gdLst/>
              <a:ahLst/>
              <a:cxnLst/>
              <a:rect l="l" t="t" r="r" b="b"/>
              <a:pathLst>
                <a:path w="2787" h="1694" extrusionOk="0">
                  <a:moveTo>
                    <a:pt x="124" y="1694"/>
                  </a:moveTo>
                  <a:lnTo>
                    <a:pt x="1" y="1571"/>
                  </a:lnTo>
                  <a:lnTo>
                    <a:pt x="2704" y="1"/>
                  </a:lnTo>
                  <a:lnTo>
                    <a:pt x="2786" y="137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125"/>
            <p:cNvSpPr/>
            <p:nvPr/>
          </p:nvSpPr>
          <p:spPr>
            <a:xfrm>
              <a:off x="6628248" y="2028954"/>
              <a:ext cx="18830" cy="187658"/>
            </a:xfrm>
            <a:custGeom>
              <a:avLst/>
              <a:gdLst/>
              <a:ahLst/>
              <a:cxnLst/>
              <a:rect l="l" t="t" r="r" b="b"/>
              <a:pathLst>
                <a:path w="233" h="2322" extrusionOk="0">
                  <a:moveTo>
                    <a:pt x="83" y="2322"/>
                  </a:moveTo>
                  <a:lnTo>
                    <a:pt x="1" y="2158"/>
                  </a:lnTo>
                  <a:lnTo>
                    <a:pt x="124" y="1"/>
                  </a:lnTo>
                  <a:lnTo>
                    <a:pt x="233" y="42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125"/>
            <p:cNvSpPr/>
            <p:nvPr/>
          </p:nvSpPr>
          <p:spPr>
            <a:xfrm>
              <a:off x="6246464" y="1949511"/>
              <a:ext cx="390753" cy="363275"/>
            </a:xfrm>
            <a:custGeom>
              <a:avLst/>
              <a:gdLst/>
              <a:ahLst/>
              <a:cxnLst/>
              <a:rect l="l" t="t" r="r" b="b"/>
              <a:pathLst>
                <a:path w="4835" h="4495" extrusionOk="0">
                  <a:moveTo>
                    <a:pt x="2895" y="1"/>
                  </a:moveTo>
                  <a:lnTo>
                    <a:pt x="3005" y="178"/>
                  </a:lnTo>
                  <a:lnTo>
                    <a:pt x="424" y="1667"/>
                  </a:lnTo>
                  <a:cubicBezTo>
                    <a:pt x="410" y="1585"/>
                    <a:pt x="369" y="1516"/>
                    <a:pt x="356" y="1434"/>
                  </a:cubicBezTo>
                  <a:lnTo>
                    <a:pt x="328" y="1448"/>
                  </a:lnTo>
                  <a:cubicBezTo>
                    <a:pt x="69" y="1612"/>
                    <a:pt x="1" y="1953"/>
                    <a:pt x="165" y="2213"/>
                  </a:cubicBezTo>
                  <a:lnTo>
                    <a:pt x="1312" y="4206"/>
                  </a:lnTo>
                  <a:cubicBezTo>
                    <a:pt x="1412" y="4387"/>
                    <a:pt x="1602" y="4494"/>
                    <a:pt x="1804" y="4494"/>
                  </a:cubicBezTo>
                  <a:cubicBezTo>
                    <a:pt x="1876" y="4494"/>
                    <a:pt x="1950" y="4480"/>
                    <a:pt x="2021" y="4452"/>
                  </a:cubicBezTo>
                  <a:lnTo>
                    <a:pt x="4602" y="2950"/>
                  </a:lnTo>
                  <a:lnTo>
                    <a:pt x="4711" y="3141"/>
                  </a:lnTo>
                  <a:lnTo>
                    <a:pt x="4834" y="970"/>
                  </a:lnTo>
                  <a:lnTo>
                    <a:pt x="2895" y="1"/>
                  </a:lnTo>
                  <a:close/>
                </a:path>
              </a:pathLst>
            </a:custGeom>
            <a:solidFill>
              <a:schemeClr val="accent1"/>
            </a:solidFill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125"/>
            <p:cNvSpPr/>
            <p:nvPr/>
          </p:nvSpPr>
          <p:spPr>
            <a:xfrm>
              <a:off x="7272691" y="1949511"/>
              <a:ext cx="380731" cy="380246"/>
            </a:xfrm>
            <a:custGeom>
              <a:avLst/>
              <a:gdLst/>
              <a:ahLst/>
              <a:cxnLst/>
              <a:rect l="l" t="t" r="r" b="b"/>
              <a:pathLst>
                <a:path w="4711" h="4705" extrusionOk="0">
                  <a:moveTo>
                    <a:pt x="1939" y="1"/>
                  </a:moveTo>
                  <a:lnTo>
                    <a:pt x="0" y="970"/>
                  </a:lnTo>
                  <a:lnTo>
                    <a:pt x="123" y="3141"/>
                  </a:lnTo>
                  <a:lnTo>
                    <a:pt x="232" y="2950"/>
                  </a:lnTo>
                  <a:lnTo>
                    <a:pt x="2813" y="4452"/>
                  </a:lnTo>
                  <a:cubicBezTo>
                    <a:pt x="2745" y="4506"/>
                    <a:pt x="2704" y="4575"/>
                    <a:pt x="2649" y="4629"/>
                  </a:cubicBezTo>
                  <a:lnTo>
                    <a:pt x="2663" y="4643"/>
                  </a:lnTo>
                  <a:cubicBezTo>
                    <a:pt x="2746" y="4685"/>
                    <a:pt x="2834" y="4705"/>
                    <a:pt x="2921" y="4705"/>
                  </a:cubicBezTo>
                  <a:cubicBezTo>
                    <a:pt x="3119" y="4705"/>
                    <a:pt x="3309" y="4601"/>
                    <a:pt x="3414" y="4411"/>
                  </a:cubicBezTo>
                  <a:lnTo>
                    <a:pt x="4561" y="2417"/>
                  </a:lnTo>
                  <a:cubicBezTo>
                    <a:pt x="4711" y="2172"/>
                    <a:pt x="4656" y="1844"/>
                    <a:pt x="4424" y="1680"/>
                  </a:cubicBezTo>
                  <a:lnTo>
                    <a:pt x="1830" y="178"/>
                  </a:lnTo>
                  <a:lnTo>
                    <a:pt x="1939" y="1"/>
                  </a:lnTo>
                  <a:close/>
                </a:path>
              </a:pathLst>
            </a:custGeom>
            <a:solidFill>
              <a:schemeClr val="accent1"/>
            </a:solidFill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125"/>
            <p:cNvSpPr/>
            <p:nvPr/>
          </p:nvSpPr>
          <p:spPr>
            <a:xfrm>
              <a:off x="7286995" y="2187840"/>
              <a:ext cx="231865" cy="135854"/>
            </a:xfrm>
            <a:custGeom>
              <a:avLst/>
              <a:gdLst/>
              <a:ahLst/>
              <a:cxnLst/>
              <a:rect l="l" t="t" r="r" b="b"/>
              <a:pathLst>
                <a:path w="2869" h="1681" extrusionOk="0">
                  <a:moveTo>
                    <a:pt x="2745" y="1680"/>
                  </a:moveTo>
                  <a:lnTo>
                    <a:pt x="2868" y="1626"/>
                  </a:lnTo>
                  <a:lnTo>
                    <a:pt x="55" y="1"/>
                  </a:lnTo>
                  <a:lnTo>
                    <a:pt x="1" y="96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54" name="Google Shape;1854;p125"/>
          <p:cNvGrpSpPr/>
          <p:nvPr/>
        </p:nvGrpSpPr>
        <p:grpSpPr>
          <a:xfrm>
            <a:off x="5709626" y="2809789"/>
            <a:ext cx="1884848" cy="1698326"/>
            <a:chOff x="5381400" y="2809980"/>
            <a:chExt cx="1623330" cy="1462687"/>
          </a:xfrm>
        </p:grpSpPr>
        <p:sp>
          <p:nvSpPr>
            <p:cNvPr id="1855" name="Google Shape;1855;p125"/>
            <p:cNvSpPr/>
            <p:nvPr/>
          </p:nvSpPr>
          <p:spPr>
            <a:xfrm>
              <a:off x="5381400" y="2809980"/>
              <a:ext cx="795055" cy="711131"/>
            </a:xfrm>
            <a:custGeom>
              <a:avLst/>
              <a:gdLst/>
              <a:ahLst/>
              <a:cxnLst/>
              <a:rect l="l" t="t" r="r" b="b"/>
              <a:pathLst>
                <a:path w="15006" h="13422" extrusionOk="0">
                  <a:moveTo>
                    <a:pt x="1" y="0"/>
                  </a:moveTo>
                  <a:lnTo>
                    <a:pt x="1" y="4738"/>
                  </a:lnTo>
                  <a:cubicBezTo>
                    <a:pt x="1" y="9530"/>
                    <a:pt x="3892" y="13421"/>
                    <a:pt x="8684" y="13421"/>
                  </a:cubicBezTo>
                  <a:lnTo>
                    <a:pt x="15006" y="13421"/>
                  </a:lnTo>
                  <a:lnTo>
                    <a:pt x="15006" y="8670"/>
                  </a:lnTo>
                  <a:cubicBezTo>
                    <a:pt x="15006" y="3878"/>
                    <a:pt x="11115" y="0"/>
                    <a:pt x="6336" y="0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125"/>
            <p:cNvSpPr/>
            <p:nvPr/>
          </p:nvSpPr>
          <p:spPr>
            <a:xfrm>
              <a:off x="6209674" y="2809980"/>
              <a:ext cx="795055" cy="711131"/>
            </a:xfrm>
            <a:custGeom>
              <a:avLst/>
              <a:gdLst/>
              <a:ahLst/>
              <a:cxnLst/>
              <a:rect l="l" t="t" r="r" b="b"/>
              <a:pathLst>
                <a:path w="15006" h="13422" extrusionOk="0">
                  <a:moveTo>
                    <a:pt x="8671" y="0"/>
                  </a:moveTo>
                  <a:cubicBezTo>
                    <a:pt x="3892" y="0"/>
                    <a:pt x="1" y="3878"/>
                    <a:pt x="1" y="8670"/>
                  </a:cubicBezTo>
                  <a:lnTo>
                    <a:pt x="1" y="13421"/>
                  </a:lnTo>
                  <a:lnTo>
                    <a:pt x="6322" y="13421"/>
                  </a:lnTo>
                  <a:cubicBezTo>
                    <a:pt x="11115" y="13421"/>
                    <a:pt x="15006" y="9530"/>
                    <a:pt x="15006" y="4738"/>
                  </a:cubicBezTo>
                  <a:lnTo>
                    <a:pt x="15006" y="0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125"/>
            <p:cNvSpPr/>
            <p:nvPr/>
          </p:nvSpPr>
          <p:spPr>
            <a:xfrm>
              <a:off x="5381400" y="3561536"/>
              <a:ext cx="795055" cy="711131"/>
            </a:xfrm>
            <a:custGeom>
              <a:avLst/>
              <a:gdLst/>
              <a:ahLst/>
              <a:cxnLst/>
              <a:rect l="l" t="t" r="r" b="b"/>
              <a:pathLst>
                <a:path w="15006" h="13422" extrusionOk="0">
                  <a:moveTo>
                    <a:pt x="8684" y="1"/>
                  </a:moveTo>
                  <a:cubicBezTo>
                    <a:pt x="3892" y="1"/>
                    <a:pt x="1" y="3878"/>
                    <a:pt x="1" y="8670"/>
                  </a:cubicBezTo>
                  <a:lnTo>
                    <a:pt x="1" y="13422"/>
                  </a:lnTo>
                  <a:lnTo>
                    <a:pt x="6336" y="13422"/>
                  </a:lnTo>
                  <a:cubicBezTo>
                    <a:pt x="11115" y="13422"/>
                    <a:pt x="15006" y="9531"/>
                    <a:pt x="15006" y="4752"/>
                  </a:cubicBezTo>
                  <a:lnTo>
                    <a:pt x="15006" y="1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125"/>
            <p:cNvSpPr/>
            <p:nvPr/>
          </p:nvSpPr>
          <p:spPr>
            <a:xfrm>
              <a:off x="6209674" y="3561536"/>
              <a:ext cx="795055" cy="711131"/>
            </a:xfrm>
            <a:custGeom>
              <a:avLst/>
              <a:gdLst/>
              <a:ahLst/>
              <a:cxnLst/>
              <a:rect l="l" t="t" r="r" b="b"/>
              <a:pathLst>
                <a:path w="15006" h="13422" extrusionOk="0">
                  <a:moveTo>
                    <a:pt x="1" y="1"/>
                  </a:moveTo>
                  <a:lnTo>
                    <a:pt x="1" y="4752"/>
                  </a:lnTo>
                  <a:cubicBezTo>
                    <a:pt x="1" y="9531"/>
                    <a:pt x="3892" y="13422"/>
                    <a:pt x="8671" y="13422"/>
                  </a:cubicBezTo>
                  <a:lnTo>
                    <a:pt x="15006" y="13422"/>
                  </a:lnTo>
                  <a:lnTo>
                    <a:pt x="15006" y="8670"/>
                  </a:lnTo>
                  <a:cubicBezTo>
                    <a:pt x="15006" y="3878"/>
                    <a:pt x="11115" y="1"/>
                    <a:pt x="6322" y="1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125"/>
            <p:cNvSpPr/>
            <p:nvPr/>
          </p:nvSpPr>
          <p:spPr>
            <a:xfrm>
              <a:off x="5850188" y="3198394"/>
              <a:ext cx="685805" cy="685805"/>
            </a:xfrm>
            <a:custGeom>
              <a:avLst/>
              <a:gdLst/>
              <a:ahLst/>
              <a:cxnLst/>
              <a:rect l="l" t="t" r="r" b="b"/>
              <a:pathLst>
                <a:path w="12944" h="12944" extrusionOk="0">
                  <a:moveTo>
                    <a:pt x="12944" y="6472"/>
                  </a:moveTo>
                  <a:cubicBezTo>
                    <a:pt x="12944" y="10050"/>
                    <a:pt x="10049" y="12944"/>
                    <a:pt x="6472" y="12944"/>
                  </a:cubicBezTo>
                  <a:cubicBezTo>
                    <a:pt x="2895" y="12944"/>
                    <a:pt x="0" y="10050"/>
                    <a:pt x="0" y="6472"/>
                  </a:cubicBezTo>
                  <a:cubicBezTo>
                    <a:pt x="0" y="2895"/>
                    <a:pt x="2895" y="1"/>
                    <a:pt x="6472" y="1"/>
                  </a:cubicBezTo>
                  <a:cubicBezTo>
                    <a:pt x="10049" y="1"/>
                    <a:pt x="12944" y="2895"/>
                    <a:pt x="12944" y="647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4" name="Google Shape;1864;p126"/>
          <p:cNvSpPr txBox="1">
            <a:spLocks noGrp="1"/>
          </p:cNvSpPr>
          <p:nvPr>
            <p:ph type="subTitle" idx="1"/>
          </p:nvPr>
        </p:nvSpPr>
        <p:spPr>
          <a:xfrm>
            <a:off x="2247500" y="1433050"/>
            <a:ext cx="1838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Photos</a:t>
            </a:r>
            <a:endParaRPr/>
          </a:p>
        </p:txBody>
      </p:sp>
      <p:sp>
        <p:nvSpPr>
          <p:cNvPr id="1865" name="Google Shape;1865;p126"/>
          <p:cNvSpPr txBox="1">
            <a:spLocks noGrp="1"/>
          </p:cNvSpPr>
          <p:nvPr>
            <p:ph type="subTitle" idx="2"/>
          </p:nvPr>
        </p:nvSpPr>
        <p:spPr>
          <a:xfrm>
            <a:off x="2247500" y="1790050"/>
            <a:ext cx="5160300" cy="27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3"/>
              </a:rPr>
              <a:t>People in business meeting high angle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4"/>
              </a:rPr>
              <a:t>Front view of people meeting over a cup of coffee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5"/>
              </a:rPr>
              <a:t>Businessman at office with laptop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6"/>
              </a:rPr>
              <a:t>Smiley redhead business woman working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7"/>
              </a:rPr>
              <a:t>Business women talking while looking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8"/>
              </a:rPr>
              <a:t>Medium shot smiley business woman</a:t>
            </a:r>
            <a:endParaRPr/>
          </a:p>
        </p:txBody>
      </p:sp>
      <p:sp>
        <p:nvSpPr>
          <p:cNvPr id="1866" name="Google Shape;1866;p126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4297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Alternative resources</a:t>
            </a:r>
            <a:endParaRPr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1" name="Google Shape;1871;p127"/>
          <p:cNvSpPr txBox="1">
            <a:spLocks noGrp="1"/>
          </p:cNvSpPr>
          <p:nvPr>
            <p:ph type="subTitle" idx="1"/>
          </p:nvPr>
        </p:nvSpPr>
        <p:spPr>
          <a:xfrm>
            <a:off x="2247500" y="1433050"/>
            <a:ext cx="1838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Photos</a:t>
            </a:r>
            <a:endParaRPr/>
          </a:p>
        </p:txBody>
      </p:sp>
      <p:sp>
        <p:nvSpPr>
          <p:cNvPr id="1872" name="Google Shape;1872;p127"/>
          <p:cNvSpPr txBox="1">
            <a:spLocks noGrp="1"/>
          </p:cNvSpPr>
          <p:nvPr>
            <p:ph type="subTitle" idx="2"/>
          </p:nvPr>
        </p:nvSpPr>
        <p:spPr>
          <a:xfrm>
            <a:off x="2247500" y="1790050"/>
            <a:ext cx="5160300" cy="27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3"/>
              </a:rPr>
              <a:t>Smiling young woman working at laptop in office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4"/>
              </a:rPr>
              <a:t>Medium shot woman with box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5"/>
              </a:rPr>
              <a:t>Medium shot business people with devices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6"/>
              </a:rPr>
              <a:t>Startups entrepreneurs discussing strategies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7"/>
              </a:rPr>
              <a:t>Close up business people at tablet 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8"/>
              </a:rPr>
              <a:t>Man and woman discussing a new project 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9"/>
              </a:rPr>
              <a:t>Business people discussing a new project</a:t>
            </a:r>
            <a:endParaRPr/>
          </a:p>
        </p:txBody>
      </p:sp>
      <p:sp>
        <p:nvSpPr>
          <p:cNvPr id="1873" name="Google Shape;1873;p127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4297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Alternative resources</a:t>
            </a:r>
            <a:endParaRPr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128"/>
          <p:cNvSpPr txBox="1">
            <a:spLocks noGrp="1"/>
          </p:cNvSpPr>
          <p:nvPr>
            <p:ph type="subTitle" idx="1"/>
          </p:nvPr>
        </p:nvSpPr>
        <p:spPr>
          <a:xfrm>
            <a:off x="2247500" y="1433050"/>
            <a:ext cx="1838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Photos</a:t>
            </a:r>
            <a:endParaRPr/>
          </a:p>
        </p:txBody>
      </p:sp>
      <p:sp>
        <p:nvSpPr>
          <p:cNvPr id="1879" name="Google Shape;1879;p128"/>
          <p:cNvSpPr txBox="1">
            <a:spLocks noGrp="1"/>
          </p:cNvSpPr>
          <p:nvPr>
            <p:ph type="subTitle" idx="2"/>
          </p:nvPr>
        </p:nvSpPr>
        <p:spPr>
          <a:xfrm>
            <a:off x="2247500" y="1790050"/>
            <a:ext cx="5160300" cy="27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3"/>
              </a:rPr>
              <a:t>Coworkers discussing a new project together 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4"/>
              </a:rPr>
              <a:t>Smiley man holding project documents 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5"/>
              </a:rPr>
              <a:t>Businessman respecting safety measures at the office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6"/>
              </a:rPr>
              <a:t>Young man using laptop with coffee cup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rPr>
              <a:t>Icons</a:t>
            </a:r>
            <a:endParaRPr/>
          </a:p>
          <a:p>
            <a: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7"/>
              </a:rPr>
              <a:t>Business Icon Pack</a:t>
            </a:r>
            <a:endParaRPr sz="1200"/>
          </a:p>
        </p:txBody>
      </p:sp>
      <p:sp>
        <p:nvSpPr>
          <p:cNvPr id="1880" name="Google Shape;1880;p128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4297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Alternative resources</a:t>
            </a:r>
            <a:endParaRPr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129"/>
          <p:cNvSpPr txBox="1">
            <a:spLocks noGrp="1"/>
          </p:cNvSpPr>
          <p:nvPr>
            <p:ph type="subTitle" idx="1"/>
          </p:nvPr>
        </p:nvSpPr>
        <p:spPr>
          <a:xfrm>
            <a:off x="2247500" y="1433050"/>
            <a:ext cx="1838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Photos</a:t>
            </a:r>
            <a:endParaRPr/>
          </a:p>
        </p:txBody>
      </p:sp>
      <p:sp>
        <p:nvSpPr>
          <p:cNvPr id="1886" name="Google Shape;1886;p129"/>
          <p:cNvSpPr txBox="1">
            <a:spLocks noGrp="1"/>
          </p:cNvSpPr>
          <p:nvPr>
            <p:ph type="subTitle" idx="2"/>
          </p:nvPr>
        </p:nvSpPr>
        <p:spPr>
          <a:xfrm>
            <a:off x="2247500" y="1790050"/>
            <a:ext cx="5160300" cy="27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3"/>
              </a:rPr>
              <a:t>Business people doing their job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4"/>
              </a:rPr>
              <a:t>People having a meeting in the office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5"/>
              </a:rPr>
              <a:t>Young co worker spending time in office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6"/>
              </a:rPr>
              <a:t>Front view woman working at office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7"/>
              </a:rPr>
              <a:t>Front view woman working as economist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8"/>
              </a:rPr>
              <a:t>Smiley woman at business meeting</a:t>
            </a:r>
            <a:endParaRPr/>
          </a:p>
        </p:txBody>
      </p:sp>
      <p:sp>
        <p:nvSpPr>
          <p:cNvPr id="1887" name="Google Shape;1887;p129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4297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Resources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D2D7DF5-ED58-D9E5-E4B0-F748D27BE9B2}"/>
              </a:ext>
            </a:extLst>
          </p:cNvPr>
          <p:cNvSpPr txBox="1"/>
          <p:nvPr/>
        </p:nvSpPr>
        <p:spPr>
          <a:xfrm>
            <a:off x="2906760" y="-3999940"/>
            <a:ext cx="5687114" cy="70411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vi-VN" sz="2400" b="1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TIMELINE</a:t>
            </a:r>
            <a:endParaRPr lang="en-US" sz="2400" b="1" kern="10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13h30 – 13h45: Mở đầu, giới thiệu khách mời</a:t>
            </a:r>
            <a:endParaRPr lang="en-US" sz="2400" kern="100"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13h45 – 14h30: Phân tích các vấn đề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14h30 – 15h15: Giới thiệu các kỹ năng quản lí thời gian</a:t>
            </a:r>
            <a:r>
              <a:rPr lang="en-US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.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15h15 – 15h30: Giải lao</a:t>
            </a:r>
            <a:endParaRPr lang="en-US" sz="2400" kern="10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kern="100"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kern="100"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15h30 – 16h45: Khán giả đặt câu hỏi cho diễn giả</a:t>
            </a:r>
            <a:endParaRPr lang="en-US" sz="2400" kern="10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16h45 – 17h: Kết thúc và trao các phần quà</a:t>
            </a:r>
            <a:endParaRPr lang="vi-VN" sz="2400" kern="100" dirty="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61BB4C-740A-703E-91A5-6C47FBC9C0EC}"/>
              </a:ext>
            </a:extLst>
          </p:cNvPr>
          <p:cNvSpPr txBox="1"/>
          <p:nvPr/>
        </p:nvSpPr>
        <p:spPr>
          <a:xfrm>
            <a:off x="550126" y="4209621"/>
            <a:ext cx="2068271" cy="416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vi-VN" sz="1600"/>
              <a:t>Poster </a:t>
            </a:r>
            <a:r>
              <a:rPr lang="en-US" sz="1600"/>
              <a:t>Workshop</a:t>
            </a:r>
            <a:endParaRPr lang="en-US" sz="1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994740-DEC7-2C2A-CAC3-6A6BDBB09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817" y="476459"/>
            <a:ext cx="2583488" cy="365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35533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2" name="Google Shape;1892;p130"/>
          <p:cNvSpPr txBox="1">
            <a:spLocks noGrp="1"/>
          </p:cNvSpPr>
          <p:nvPr>
            <p:ph type="subTitle" idx="1"/>
          </p:nvPr>
        </p:nvSpPr>
        <p:spPr>
          <a:xfrm>
            <a:off x="2247500" y="1433050"/>
            <a:ext cx="1838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Photos</a:t>
            </a:r>
            <a:endParaRPr/>
          </a:p>
        </p:txBody>
      </p:sp>
      <p:sp>
        <p:nvSpPr>
          <p:cNvPr id="1893" name="Google Shape;1893;p130"/>
          <p:cNvSpPr txBox="1">
            <a:spLocks noGrp="1"/>
          </p:cNvSpPr>
          <p:nvPr>
            <p:ph type="subTitle" idx="2"/>
          </p:nvPr>
        </p:nvSpPr>
        <p:spPr>
          <a:xfrm>
            <a:off x="2247500" y="1790050"/>
            <a:ext cx="5160300" cy="27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3"/>
              </a:rPr>
              <a:t>Low angle womens team meeting 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4"/>
              </a:rPr>
              <a:t>Close up on company employee smiling 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5"/>
              </a:rPr>
              <a:t>Close up on young businesswoman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3"/>
              </a:rPr>
              <a:t>Low angle womens team meeting</a:t>
            </a:r>
            <a:r>
              <a:rPr lang="en"/>
              <a:t> I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6"/>
              </a:rPr>
              <a:t>Blond woman sitting back and smiling with closed eyes at workplace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7"/>
              </a:rPr>
              <a:t>Happy business woman holding coffee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4" name="Google Shape;1894;p130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4297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Resources</a:t>
            </a:r>
            <a:endParaRPr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131"/>
          <p:cNvSpPr txBox="1">
            <a:spLocks noGrp="1"/>
          </p:cNvSpPr>
          <p:nvPr>
            <p:ph type="subTitle" idx="1"/>
          </p:nvPr>
        </p:nvSpPr>
        <p:spPr>
          <a:xfrm>
            <a:off x="2247500" y="1433050"/>
            <a:ext cx="1838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Photos</a:t>
            </a:r>
            <a:endParaRPr/>
          </a:p>
        </p:txBody>
      </p:sp>
      <p:sp>
        <p:nvSpPr>
          <p:cNvPr id="1900" name="Google Shape;1900;p131"/>
          <p:cNvSpPr txBox="1">
            <a:spLocks noGrp="1"/>
          </p:cNvSpPr>
          <p:nvPr>
            <p:ph type="subTitle" idx="2"/>
          </p:nvPr>
        </p:nvSpPr>
        <p:spPr>
          <a:xfrm>
            <a:off x="2247500" y="1790050"/>
            <a:ext cx="5160300" cy="27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3"/>
              </a:rPr>
              <a:t>Smiley woman working in the office with papers and laptop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4"/>
              </a:rPr>
              <a:t>Side view of coworkers at the office working with laptop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5"/>
              </a:rPr>
              <a:t>Business team working together in the office with laptop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6"/>
              </a:rPr>
              <a:t>Medium shot smiley woman at work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1" name="Google Shape;1901;p13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4297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Resources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Minimalist Business Slides XL by Slidesgo">
  <a:themeElements>
    <a:clrScheme name="Simple Light">
      <a:dk1>
        <a:srgbClr val="000000"/>
      </a:dk1>
      <a:lt1>
        <a:srgbClr val="F5F2EE"/>
      </a:lt1>
      <a:dk2>
        <a:srgbClr val="000000"/>
      </a:dk2>
      <a:lt2>
        <a:srgbClr val="EEEEEE"/>
      </a:lt2>
      <a:accent1>
        <a:srgbClr val="3F3533"/>
      </a:accent1>
      <a:accent2>
        <a:srgbClr val="3F3533"/>
      </a:accent2>
      <a:accent3>
        <a:srgbClr val="3F3533"/>
      </a:accent3>
      <a:accent4>
        <a:srgbClr val="3F3533"/>
      </a:accent4>
      <a:accent5>
        <a:srgbClr val="3F3533"/>
      </a:accent5>
      <a:accent6>
        <a:srgbClr val="3F3533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</TotalTime>
  <Words>3486</Words>
  <Application>Microsoft Office PowerPoint</Application>
  <PresentationFormat>On-screen Show (16:9)</PresentationFormat>
  <Paragraphs>722</Paragraphs>
  <Slides>91</Slides>
  <Notes>74</Notes>
  <HiddenSlides>0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91</vt:i4>
      </vt:variant>
    </vt:vector>
  </HeadingPairs>
  <TitlesOfParts>
    <vt:vector size="107" baseType="lpstr">
      <vt:lpstr>Merriweather Light</vt:lpstr>
      <vt:lpstr>Arial</vt:lpstr>
      <vt:lpstr>PT Sans</vt:lpstr>
      <vt:lpstr>Lato</vt:lpstr>
      <vt:lpstr>Merriweather</vt:lpstr>
      <vt:lpstr>Open Sans SemiBold</vt:lpstr>
      <vt:lpstr>Russo One</vt:lpstr>
      <vt:lpstr>Open Sans</vt:lpstr>
      <vt:lpstr>Montserrat</vt:lpstr>
      <vt:lpstr>Crimson Text</vt:lpstr>
      <vt:lpstr>Montserrat Medium</vt:lpstr>
      <vt:lpstr>Josefin Sans</vt:lpstr>
      <vt:lpstr>Vidaloka</vt:lpstr>
      <vt:lpstr>Mako</vt:lpstr>
      <vt:lpstr>Oswald</vt:lpstr>
      <vt:lpstr>Minimalist Business Slides XL by Slidesgo</vt:lpstr>
      <vt:lpstr>LÀM THẾ NÀO ĐỂ MÙA HÈ CỦA SINH VIÊN ĐƯỢC THOẢI MÁI</vt:lpstr>
      <vt:lpstr>LÀM THẾ NÀO ĐỂ MÙA HÈ CỦA SINH VIÊN ĐƯỢC THOẢI MÁI</vt:lpstr>
      <vt:lpstr>Contents of this template</vt:lpstr>
      <vt:lpstr>Table of contents</vt:lpstr>
      <vt:lpstr>Introduction</vt:lpstr>
      <vt:lpstr>—Someone Famous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—Someone Famous</vt:lpstr>
      <vt:lpstr>The slide title goes here!</vt:lpstr>
      <vt:lpstr>The slide title goes here!</vt:lpstr>
      <vt:lpstr>Whoa!</vt:lpstr>
      <vt:lpstr>Whoa!</vt:lpstr>
      <vt:lpstr>Introduction</vt:lpstr>
      <vt:lpstr>Introduction</vt:lpstr>
      <vt:lpstr>This is a graph</vt:lpstr>
      <vt:lpstr>This is a graph</vt:lpstr>
      <vt:lpstr>Maybe you need to divide the content</vt:lpstr>
      <vt:lpstr>Maybe you need to divide the content</vt:lpstr>
      <vt:lpstr>PowerPoint Presentation</vt:lpstr>
      <vt:lpstr>PowerPoint Presentation</vt:lpstr>
      <vt:lpstr>145,245</vt:lpstr>
      <vt:lpstr>795,321</vt:lpstr>
      <vt:lpstr>Schedule</vt:lpstr>
      <vt:lpstr>Schedule</vt:lpstr>
      <vt:lpstr>Company</vt:lpstr>
      <vt:lpstr>Company</vt:lpstr>
      <vt:lpstr>This is a graph</vt:lpstr>
      <vt:lpstr>More graphs</vt:lpstr>
      <vt:lpstr>Target</vt:lpstr>
      <vt:lpstr>Target</vt:lpstr>
      <vt:lpstr>A picture always reinforces the concept</vt:lpstr>
      <vt:lpstr>A picture always reinforces the concept</vt:lpstr>
      <vt:lpstr>Your can use three columns</vt:lpstr>
      <vt:lpstr>You can use six columns</vt:lpstr>
      <vt:lpstr>This is a timeline</vt:lpstr>
      <vt:lpstr>How the company generates income</vt:lpstr>
      <vt:lpstr>This is a table</vt:lpstr>
      <vt:lpstr>This is a table</vt:lpstr>
      <vt:lpstr>Percentages</vt:lpstr>
      <vt:lpstr>Percentages</vt:lpstr>
      <vt:lpstr>You can use six columns</vt:lpstr>
      <vt:lpstr>Competitors</vt:lpstr>
      <vt:lpstr>Awesome words</vt:lpstr>
      <vt:lpstr>Awesome words</vt:lpstr>
      <vt:lpstr>This is a map</vt:lpstr>
      <vt:lpstr>This is a map</vt:lpstr>
      <vt:lpstr>You can use four columns</vt:lpstr>
      <vt:lpstr>You can use three columns</vt:lpstr>
      <vt:lpstr>This is an infographic</vt:lpstr>
      <vt:lpstr>This is an infographic</vt:lpstr>
      <vt:lpstr> </vt:lpstr>
      <vt:lpstr>Percentages</vt:lpstr>
      <vt:lpstr>Our goals</vt:lpstr>
      <vt:lpstr>Our goals</vt:lpstr>
      <vt:lpstr>Statistics</vt:lpstr>
      <vt:lpstr>Statistics</vt:lpstr>
      <vt:lpstr>9h 55m 23s</vt:lpstr>
      <vt:lpstr>354</vt:lpstr>
      <vt:lpstr>Desktop mockup</vt:lpstr>
      <vt:lpstr>Tablet app</vt:lpstr>
      <vt:lpstr>Mobile web</vt:lpstr>
      <vt:lpstr>Laptop mockup</vt:lpstr>
      <vt:lpstr>List of references</vt:lpstr>
      <vt:lpstr>Research references</vt:lpstr>
      <vt:lpstr>Our team</vt:lpstr>
      <vt:lpstr>Our team</vt:lpstr>
      <vt:lpstr>Thanks</vt:lpstr>
      <vt:lpstr>Business icon pack</vt:lpstr>
      <vt:lpstr>Alternative infographics elements</vt:lpstr>
      <vt:lpstr>Alternative resources</vt:lpstr>
      <vt:lpstr>Alternative resources</vt:lpstr>
      <vt:lpstr>Alternative resources</vt:lpstr>
      <vt:lpstr>Resources</vt:lpstr>
      <vt:lpstr>Resources</vt:lpstr>
      <vt:lpstr>Resources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quectkenk</cp:lastModifiedBy>
  <cp:revision>18</cp:revision>
  <dcterms:modified xsi:type="dcterms:W3CDTF">2024-08-13T17:55:52Z</dcterms:modified>
</cp:coreProperties>
</file>